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07" r:id="rId2"/>
    <p:sldId id="308" r:id="rId3"/>
    <p:sldId id="318" r:id="rId4"/>
    <p:sldId id="310" r:id="rId5"/>
    <p:sldId id="309" r:id="rId6"/>
    <p:sldId id="323" r:id="rId7"/>
    <p:sldId id="311" r:id="rId8"/>
    <p:sldId id="312" r:id="rId9"/>
    <p:sldId id="313" r:id="rId10"/>
    <p:sldId id="314" r:id="rId11"/>
    <p:sldId id="315" r:id="rId12"/>
    <p:sldId id="316" r:id="rId13"/>
    <p:sldId id="317" r:id="rId14"/>
    <p:sldId id="319" r:id="rId15"/>
    <p:sldId id="324" r:id="rId16"/>
    <p:sldId id="325" r:id="rId17"/>
    <p:sldId id="326" r:id="rId18"/>
    <p:sldId id="327" r:id="rId19"/>
    <p:sldId id="328" r:id="rId20"/>
    <p:sldId id="329" r:id="rId21"/>
    <p:sldId id="334" r:id="rId22"/>
    <p:sldId id="320" r:id="rId23"/>
    <p:sldId id="330" r:id="rId24"/>
    <p:sldId id="331" r:id="rId25"/>
    <p:sldId id="332" r:id="rId26"/>
    <p:sldId id="333" r:id="rId27"/>
    <p:sldId id="321" r:id="rId28"/>
    <p:sldId id="335" r:id="rId29"/>
    <p:sldId id="336" r:id="rId30"/>
    <p:sldId id="337" r:id="rId31"/>
    <p:sldId id="338" r:id="rId32"/>
    <p:sldId id="339" r:id="rId33"/>
    <p:sldId id="340" r:id="rId34"/>
    <p:sldId id="341" r:id="rId35"/>
    <p:sldId id="342" r:id="rId36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821EF1A-7CF6-41BA-9BEB-8AA1669A8444}" v="133" dt="2025-09-29T17:39:50.732"/>
  </p1510:revLst>
</p1510:revInfo>
</file>

<file path=ppt/tableStyles.xml><?xml version="1.0" encoding="utf-8"?>
<a:tblStyleLst xmlns:a="http://schemas.openxmlformats.org/drawingml/2006/main" def="{5C22544A-7EE6-4342-B048-85BDC9FD1C3A}">
  <a:tblStyle styleId="{8EC20E35-A176-4012-BC5E-935CFFF8708E}" styleName="Estilo medio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Estilo medio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3" d="100"/>
          <a:sy n="73" d="100"/>
        </p:scale>
        <p:origin x="1289" y="5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ERNANDEZ QUEZADA, DAVID" userId="da407fc3-c096-473e-aadd-5068028b2892" providerId="ADAL" clId="{B0CEA9E6-732E-486D-83E7-AFA4F64AB82E}"/>
    <pc:docChg chg="custSel addSld delSld modSld">
      <pc:chgData name="FERNANDEZ QUEZADA, DAVID" userId="da407fc3-c096-473e-aadd-5068028b2892" providerId="ADAL" clId="{B0CEA9E6-732E-486D-83E7-AFA4F64AB82E}" dt="2025-09-29T17:39:50.732" v="309" actId="1076"/>
      <pc:docMkLst>
        <pc:docMk/>
      </pc:docMkLst>
      <pc:sldChg chg="addSp delSp modSp mod">
        <pc:chgData name="FERNANDEZ QUEZADA, DAVID" userId="da407fc3-c096-473e-aadd-5068028b2892" providerId="ADAL" clId="{B0CEA9E6-732E-486D-83E7-AFA4F64AB82E}" dt="2025-09-29T16:50:54.773" v="222" actId="1076"/>
        <pc:sldMkLst>
          <pc:docMk/>
          <pc:sldMk cId="3311595490" sldId="320"/>
        </pc:sldMkLst>
        <pc:spChg chg="del">
          <ac:chgData name="FERNANDEZ QUEZADA, DAVID" userId="da407fc3-c096-473e-aadd-5068028b2892" providerId="ADAL" clId="{B0CEA9E6-732E-486D-83E7-AFA4F64AB82E}" dt="2025-09-29T16:44:10.899" v="196" actId="478"/>
          <ac:spMkLst>
            <pc:docMk/>
            <pc:sldMk cId="3311595490" sldId="320"/>
            <ac:spMk id="4" creationId="{91943C6B-A9C9-4AB2-9106-5F4AD352B9A3}"/>
          </ac:spMkLst>
        </pc:spChg>
        <pc:picChg chg="del">
          <ac:chgData name="FERNANDEZ QUEZADA, DAVID" userId="da407fc3-c096-473e-aadd-5068028b2892" providerId="ADAL" clId="{B0CEA9E6-732E-486D-83E7-AFA4F64AB82E}" dt="2025-09-29T16:44:15.154" v="198" actId="478"/>
          <ac:picMkLst>
            <pc:docMk/>
            <pc:sldMk cId="3311595490" sldId="320"/>
            <ac:picMk id="2" creationId="{CC7542BF-BFB0-4CAA-A9F2-2AF34AA15480}"/>
          </ac:picMkLst>
        </pc:picChg>
        <pc:picChg chg="add mod">
          <ac:chgData name="FERNANDEZ QUEZADA, DAVID" userId="da407fc3-c096-473e-aadd-5068028b2892" providerId="ADAL" clId="{B0CEA9E6-732E-486D-83E7-AFA4F64AB82E}" dt="2025-09-29T16:44:53.949" v="200" actId="1076"/>
          <ac:picMkLst>
            <pc:docMk/>
            <pc:sldMk cId="3311595490" sldId="320"/>
            <ac:picMk id="7170" creationId="{7DD7D279-BC18-FDDE-BB45-2FB8285FA84F}"/>
          </ac:picMkLst>
        </pc:picChg>
        <pc:picChg chg="add mod">
          <ac:chgData name="FERNANDEZ QUEZADA, DAVID" userId="da407fc3-c096-473e-aadd-5068028b2892" providerId="ADAL" clId="{B0CEA9E6-732E-486D-83E7-AFA4F64AB82E}" dt="2025-09-29T16:50:54.773" v="222" actId="1076"/>
          <ac:picMkLst>
            <pc:docMk/>
            <pc:sldMk cId="3311595490" sldId="320"/>
            <ac:picMk id="7172" creationId="{C883976C-AD75-A645-3BE4-8B91965A183A}"/>
          </ac:picMkLst>
        </pc:picChg>
        <pc:picChg chg="del">
          <ac:chgData name="FERNANDEZ QUEZADA, DAVID" userId="da407fc3-c096-473e-aadd-5068028b2892" providerId="ADAL" clId="{B0CEA9E6-732E-486D-83E7-AFA4F64AB82E}" dt="2025-09-29T16:44:13.163" v="197" actId="478"/>
          <ac:picMkLst>
            <pc:docMk/>
            <pc:sldMk cId="3311595490" sldId="320"/>
            <ac:picMk id="9218" creationId="{A876E2F6-B775-4D08-AD6D-0636260F3A28}"/>
          </ac:picMkLst>
        </pc:picChg>
      </pc:sldChg>
      <pc:sldChg chg="delSp modSp mod delAnim">
        <pc:chgData name="FERNANDEZ QUEZADA, DAVID" userId="da407fc3-c096-473e-aadd-5068028b2892" providerId="ADAL" clId="{B0CEA9E6-732E-486D-83E7-AFA4F64AB82E}" dt="2025-09-29T17:11:09.653" v="254" actId="1076"/>
        <pc:sldMkLst>
          <pc:docMk/>
          <pc:sldMk cId="2853942536" sldId="321"/>
        </pc:sldMkLst>
        <pc:spChg chg="del">
          <ac:chgData name="FERNANDEZ QUEZADA, DAVID" userId="da407fc3-c096-473e-aadd-5068028b2892" providerId="ADAL" clId="{B0CEA9E6-732E-486D-83E7-AFA4F64AB82E}" dt="2025-09-29T17:11:06.722" v="253" actId="478"/>
          <ac:spMkLst>
            <pc:docMk/>
            <pc:sldMk cId="2853942536" sldId="321"/>
            <ac:spMk id="6" creationId="{F0CB9F83-A856-4760-8F04-7E23FE48458A}"/>
          </ac:spMkLst>
        </pc:spChg>
        <pc:spChg chg="del mod">
          <ac:chgData name="FERNANDEZ QUEZADA, DAVID" userId="da407fc3-c096-473e-aadd-5068028b2892" providerId="ADAL" clId="{B0CEA9E6-732E-486D-83E7-AFA4F64AB82E}" dt="2025-09-29T17:11:02.715" v="252" actId="478"/>
          <ac:spMkLst>
            <pc:docMk/>
            <pc:sldMk cId="2853942536" sldId="321"/>
            <ac:spMk id="12" creationId="{3C647224-BC25-4380-ABB9-6BD94354E19C}"/>
          </ac:spMkLst>
        </pc:spChg>
        <pc:picChg chg="mod">
          <ac:chgData name="FERNANDEZ QUEZADA, DAVID" userId="da407fc3-c096-473e-aadd-5068028b2892" providerId="ADAL" clId="{B0CEA9E6-732E-486D-83E7-AFA4F64AB82E}" dt="2025-09-29T17:11:09.653" v="254" actId="1076"/>
          <ac:picMkLst>
            <pc:docMk/>
            <pc:sldMk cId="2853942536" sldId="321"/>
            <ac:picMk id="8194" creationId="{DE2AF361-C900-4A6A-A232-EA8D54AC1197}"/>
          </ac:picMkLst>
        </pc:picChg>
      </pc:sldChg>
      <pc:sldChg chg="del">
        <pc:chgData name="FERNANDEZ QUEZADA, DAVID" userId="da407fc3-c096-473e-aadd-5068028b2892" providerId="ADAL" clId="{B0CEA9E6-732E-486D-83E7-AFA4F64AB82E}" dt="2025-09-29T16:25:06.736" v="4" actId="47"/>
        <pc:sldMkLst>
          <pc:docMk/>
          <pc:sldMk cId="2394842703" sldId="324"/>
        </pc:sldMkLst>
      </pc:sldChg>
      <pc:sldChg chg="addSp delSp modSp new mod setBg">
        <pc:chgData name="FERNANDEZ QUEZADA, DAVID" userId="da407fc3-c096-473e-aadd-5068028b2892" providerId="ADAL" clId="{B0CEA9E6-732E-486D-83E7-AFA4F64AB82E}" dt="2025-09-29T16:43:40.899" v="195" actId="14100"/>
        <pc:sldMkLst>
          <pc:docMk/>
          <pc:sldMk cId="3271425264" sldId="324"/>
        </pc:sldMkLst>
        <pc:spChg chg="add del mod">
          <ac:chgData name="FERNANDEZ QUEZADA, DAVID" userId="da407fc3-c096-473e-aadd-5068028b2892" providerId="ADAL" clId="{B0CEA9E6-732E-486D-83E7-AFA4F64AB82E}" dt="2025-09-29T16:43:28.891" v="191" actId="478"/>
          <ac:spMkLst>
            <pc:docMk/>
            <pc:sldMk cId="3271425264" sldId="324"/>
            <ac:spMk id="3" creationId="{DDC788B1-7655-777E-F1DB-65D3D318E04E}"/>
          </ac:spMkLst>
        </pc:spChg>
        <pc:picChg chg="add del">
          <ac:chgData name="FERNANDEZ QUEZADA, DAVID" userId="da407fc3-c096-473e-aadd-5068028b2892" providerId="ADAL" clId="{B0CEA9E6-732E-486D-83E7-AFA4F64AB82E}" dt="2025-09-29T16:43:26.819" v="190" actId="478"/>
          <ac:picMkLst>
            <pc:docMk/>
            <pc:sldMk cId="3271425264" sldId="324"/>
            <ac:picMk id="1026" creationId="{FCA4ECF0-8A7C-3A29-87EC-35B8E372D602}"/>
          </ac:picMkLst>
        </pc:picChg>
        <pc:picChg chg="add mod">
          <ac:chgData name="FERNANDEZ QUEZADA, DAVID" userId="da407fc3-c096-473e-aadd-5068028b2892" providerId="ADAL" clId="{B0CEA9E6-732E-486D-83E7-AFA4F64AB82E}" dt="2025-09-29T16:43:40.899" v="195" actId="14100"/>
          <ac:picMkLst>
            <pc:docMk/>
            <pc:sldMk cId="3271425264" sldId="324"/>
            <ac:picMk id="1028" creationId="{5474C1D0-BAAF-1467-82BD-E64205D3F876}"/>
          </ac:picMkLst>
        </pc:picChg>
      </pc:sldChg>
      <pc:sldChg chg="del">
        <pc:chgData name="FERNANDEZ QUEZADA, DAVID" userId="da407fc3-c096-473e-aadd-5068028b2892" providerId="ADAL" clId="{B0CEA9E6-732E-486D-83E7-AFA4F64AB82E}" dt="2025-09-29T16:25:06.034" v="3" actId="47"/>
        <pc:sldMkLst>
          <pc:docMk/>
          <pc:sldMk cId="3698221659" sldId="325"/>
        </pc:sldMkLst>
      </pc:sldChg>
      <pc:sldChg chg="addSp new">
        <pc:chgData name="FERNANDEZ QUEZADA, DAVID" userId="da407fc3-c096-473e-aadd-5068028b2892" providerId="ADAL" clId="{B0CEA9E6-732E-486D-83E7-AFA4F64AB82E}" dt="2025-09-29T16:28:43.496" v="11"/>
        <pc:sldMkLst>
          <pc:docMk/>
          <pc:sldMk cId="3881659142" sldId="325"/>
        </pc:sldMkLst>
        <pc:picChg chg="add">
          <ac:chgData name="FERNANDEZ QUEZADA, DAVID" userId="da407fc3-c096-473e-aadd-5068028b2892" providerId="ADAL" clId="{B0CEA9E6-732E-486D-83E7-AFA4F64AB82E}" dt="2025-09-29T16:28:43.496" v="11"/>
          <ac:picMkLst>
            <pc:docMk/>
            <pc:sldMk cId="3881659142" sldId="325"/>
            <ac:picMk id="2050" creationId="{941D7284-0F7D-47D6-FF5E-05747476FB7B}"/>
          </ac:picMkLst>
        </pc:picChg>
      </pc:sldChg>
      <pc:sldChg chg="del">
        <pc:chgData name="FERNANDEZ QUEZADA, DAVID" userId="da407fc3-c096-473e-aadd-5068028b2892" providerId="ADAL" clId="{B0CEA9E6-732E-486D-83E7-AFA4F64AB82E}" dt="2025-09-29T16:25:04.643" v="1" actId="47"/>
        <pc:sldMkLst>
          <pc:docMk/>
          <pc:sldMk cId="2737738503" sldId="326"/>
        </pc:sldMkLst>
      </pc:sldChg>
      <pc:sldChg chg="addSp new">
        <pc:chgData name="FERNANDEZ QUEZADA, DAVID" userId="da407fc3-c096-473e-aadd-5068028b2892" providerId="ADAL" clId="{B0CEA9E6-732E-486D-83E7-AFA4F64AB82E}" dt="2025-09-29T16:30:06.106" v="13"/>
        <pc:sldMkLst>
          <pc:docMk/>
          <pc:sldMk cId="4013137184" sldId="326"/>
        </pc:sldMkLst>
        <pc:picChg chg="add">
          <ac:chgData name="FERNANDEZ QUEZADA, DAVID" userId="da407fc3-c096-473e-aadd-5068028b2892" providerId="ADAL" clId="{B0CEA9E6-732E-486D-83E7-AFA4F64AB82E}" dt="2025-09-29T16:30:06.106" v="13"/>
          <ac:picMkLst>
            <pc:docMk/>
            <pc:sldMk cId="4013137184" sldId="326"/>
            <ac:picMk id="3074" creationId="{1AFE7B5D-141E-DCCA-6165-0F646F24BD85}"/>
          </ac:picMkLst>
        </pc:picChg>
      </pc:sldChg>
      <pc:sldChg chg="del">
        <pc:chgData name="FERNANDEZ QUEZADA, DAVID" userId="da407fc3-c096-473e-aadd-5068028b2892" providerId="ADAL" clId="{B0CEA9E6-732E-486D-83E7-AFA4F64AB82E}" dt="2025-09-29T16:25:05.315" v="2" actId="47"/>
        <pc:sldMkLst>
          <pc:docMk/>
          <pc:sldMk cId="1413448952" sldId="327"/>
        </pc:sldMkLst>
      </pc:sldChg>
      <pc:sldChg chg="addSp new">
        <pc:chgData name="FERNANDEZ QUEZADA, DAVID" userId="da407fc3-c096-473e-aadd-5068028b2892" providerId="ADAL" clId="{B0CEA9E6-732E-486D-83E7-AFA4F64AB82E}" dt="2025-09-29T16:30:39.798" v="15"/>
        <pc:sldMkLst>
          <pc:docMk/>
          <pc:sldMk cId="2203178768" sldId="327"/>
        </pc:sldMkLst>
        <pc:picChg chg="add">
          <ac:chgData name="FERNANDEZ QUEZADA, DAVID" userId="da407fc3-c096-473e-aadd-5068028b2892" providerId="ADAL" clId="{B0CEA9E6-732E-486D-83E7-AFA4F64AB82E}" dt="2025-09-29T16:30:39.798" v="15"/>
          <ac:picMkLst>
            <pc:docMk/>
            <pc:sldMk cId="2203178768" sldId="327"/>
            <ac:picMk id="4098" creationId="{6BD71EFC-B7F1-D38D-C9A5-4A02ED40BDE9}"/>
          </ac:picMkLst>
        </pc:picChg>
      </pc:sldChg>
      <pc:sldChg chg="del">
        <pc:chgData name="FERNANDEZ QUEZADA, DAVID" userId="da407fc3-c096-473e-aadd-5068028b2892" providerId="ADAL" clId="{B0CEA9E6-732E-486D-83E7-AFA4F64AB82E}" dt="2025-09-29T16:25:03.869" v="0" actId="47"/>
        <pc:sldMkLst>
          <pc:docMk/>
          <pc:sldMk cId="2541187763" sldId="328"/>
        </pc:sldMkLst>
      </pc:sldChg>
      <pc:sldChg chg="addSp delSp modSp new mod">
        <pc:chgData name="FERNANDEZ QUEZADA, DAVID" userId="da407fc3-c096-473e-aadd-5068028b2892" providerId="ADAL" clId="{B0CEA9E6-732E-486D-83E7-AFA4F64AB82E}" dt="2025-09-29T16:37:36.506" v="170" actId="164"/>
        <pc:sldMkLst>
          <pc:docMk/>
          <pc:sldMk cId="4282365343" sldId="328"/>
        </pc:sldMkLst>
        <pc:spChg chg="add mod">
          <ac:chgData name="FERNANDEZ QUEZADA, DAVID" userId="da407fc3-c096-473e-aadd-5068028b2892" providerId="ADAL" clId="{B0CEA9E6-732E-486D-83E7-AFA4F64AB82E}" dt="2025-09-29T16:37:25.704" v="168" actId="164"/>
          <ac:spMkLst>
            <pc:docMk/>
            <pc:sldMk cId="4282365343" sldId="328"/>
            <ac:spMk id="2" creationId="{26C23E95-DF3E-1E7D-C85B-5998A522D414}"/>
          </ac:spMkLst>
        </pc:spChg>
        <pc:spChg chg="add mod">
          <ac:chgData name="FERNANDEZ QUEZADA, DAVID" userId="da407fc3-c096-473e-aadd-5068028b2892" providerId="ADAL" clId="{B0CEA9E6-732E-486D-83E7-AFA4F64AB82E}" dt="2025-09-29T16:37:25.704" v="168" actId="164"/>
          <ac:spMkLst>
            <pc:docMk/>
            <pc:sldMk cId="4282365343" sldId="328"/>
            <ac:spMk id="3" creationId="{B9F384F3-0E9F-B8BD-646E-A1B8F25B0100}"/>
          </ac:spMkLst>
        </pc:spChg>
        <pc:spChg chg="add mod">
          <ac:chgData name="FERNANDEZ QUEZADA, DAVID" userId="da407fc3-c096-473e-aadd-5068028b2892" providerId="ADAL" clId="{B0CEA9E6-732E-486D-83E7-AFA4F64AB82E}" dt="2025-09-29T16:37:25.704" v="168" actId="164"/>
          <ac:spMkLst>
            <pc:docMk/>
            <pc:sldMk cId="4282365343" sldId="328"/>
            <ac:spMk id="4" creationId="{215DBD43-1553-E8F9-DE07-F9F50E266DB5}"/>
          </ac:spMkLst>
        </pc:spChg>
        <pc:spChg chg="add mod">
          <ac:chgData name="FERNANDEZ QUEZADA, DAVID" userId="da407fc3-c096-473e-aadd-5068028b2892" providerId="ADAL" clId="{B0CEA9E6-732E-486D-83E7-AFA4F64AB82E}" dt="2025-09-29T16:37:36.506" v="170" actId="164"/>
          <ac:spMkLst>
            <pc:docMk/>
            <pc:sldMk cId="4282365343" sldId="328"/>
            <ac:spMk id="5" creationId="{84541E37-83DD-1372-DE85-B55149538363}"/>
          </ac:spMkLst>
        </pc:spChg>
        <pc:spChg chg="add mod">
          <ac:chgData name="FERNANDEZ QUEZADA, DAVID" userId="da407fc3-c096-473e-aadd-5068028b2892" providerId="ADAL" clId="{B0CEA9E6-732E-486D-83E7-AFA4F64AB82E}" dt="2025-09-29T16:37:36.506" v="170" actId="164"/>
          <ac:spMkLst>
            <pc:docMk/>
            <pc:sldMk cId="4282365343" sldId="328"/>
            <ac:spMk id="6" creationId="{8F73D093-F639-3C88-3250-D1E31827CB16}"/>
          </ac:spMkLst>
        </pc:spChg>
        <pc:spChg chg="add mod">
          <ac:chgData name="FERNANDEZ QUEZADA, DAVID" userId="da407fc3-c096-473e-aadd-5068028b2892" providerId="ADAL" clId="{B0CEA9E6-732E-486D-83E7-AFA4F64AB82E}" dt="2025-09-29T16:37:25.704" v="168" actId="164"/>
          <ac:spMkLst>
            <pc:docMk/>
            <pc:sldMk cId="4282365343" sldId="328"/>
            <ac:spMk id="7" creationId="{FCA509FD-04CD-F7BE-4978-5771113749E7}"/>
          </ac:spMkLst>
        </pc:spChg>
        <pc:spChg chg="add mod">
          <ac:chgData name="FERNANDEZ QUEZADA, DAVID" userId="da407fc3-c096-473e-aadd-5068028b2892" providerId="ADAL" clId="{B0CEA9E6-732E-486D-83E7-AFA4F64AB82E}" dt="2025-09-29T16:37:36.506" v="170" actId="164"/>
          <ac:spMkLst>
            <pc:docMk/>
            <pc:sldMk cId="4282365343" sldId="328"/>
            <ac:spMk id="8" creationId="{5025D9DB-3435-CA44-C5BA-9E19F279BA83}"/>
          </ac:spMkLst>
        </pc:spChg>
        <pc:spChg chg="add mod">
          <ac:chgData name="FERNANDEZ QUEZADA, DAVID" userId="da407fc3-c096-473e-aadd-5068028b2892" providerId="ADAL" clId="{B0CEA9E6-732E-486D-83E7-AFA4F64AB82E}" dt="2025-09-29T16:37:25.704" v="168" actId="164"/>
          <ac:spMkLst>
            <pc:docMk/>
            <pc:sldMk cId="4282365343" sldId="328"/>
            <ac:spMk id="9" creationId="{A91CB495-646A-E929-EC7B-08B7B8C9EEC4}"/>
          </ac:spMkLst>
        </pc:spChg>
        <pc:grpChg chg="add mod">
          <ac:chgData name="FERNANDEZ QUEZADA, DAVID" userId="da407fc3-c096-473e-aadd-5068028b2892" providerId="ADAL" clId="{B0CEA9E6-732E-486D-83E7-AFA4F64AB82E}" dt="2025-09-29T16:37:36.506" v="170" actId="164"/>
          <ac:grpSpMkLst>
            <pc:docMk/>
            <pc:sldMk cId="4282365343" sldId="328"/>
            <ac:grpSpMk id="10" creationId="{7543E7F0-2375-D79D-1EB5-D1F66BB13454}"/>
          </ac:grpSpMkLst>
        </pc:grpChg>
        <pc:grpChg chg="add mod">
          <ac:chgData name="FERNANDEZ QUEZADA, DAVID" userId="da407fc3-c096-473e-aadd-5068028b2892" providerId="ADAL" clId="{B0CEA9E6-732E-486D-83E7-AFA4F64AB82E}" dt="2025-09-29T16:37:36.506" v="170" actId="164"/>
          <ac:grpSpMkLst>
            <pc:docMk/>
            <pc:sldMk cId="4282365343" sldId="328"/>
            <ac:grpSpMk id="11" creationId="{D4E8556D-A1A7-8282-9107-E6EF5D1E20AB}"/>
          </ac:grpSpMkLst>
        </pc:grpChg>
        <pc:picChg chg="add del">
          <ac:chgData name="FERNANDEZ QUEZADA, DAVID" userId="da407fc3-c096-473e-aadd-5068028b2892" providerId="ADAL" clId="{B0CEA9E6-732E-486D-83E7-AFA4F64AB82E}" dt="2025-09-29T16:31:28.829" v="18" actId="478"/>
          <ac:picMkLst>
            <pc:docMk/>
            <pc:sldMk cId="4282365343" sldId="328"/>
            <ac:picMk id="5122" creationId="{3ECDF985-23B2-D4CD-F7BC-A876D8932BB9}"/>
          </ac:picMkLst>
        </pc:picChg>
        <pc:picChg chg="add mod">
          <ac:chgData name="FERNANDEZ QUEZADA, DAVID" userId="da407fc3-c096-473e-aadd-5068028b2892" providerId="ADAL" clId="{B0CEA9E6-732E-486D-83E7-AFA4F64AB82E}" dt="2025-09-29T16:37:25.704" v="168" actId="164"/>
          <ac:picMkLst>
            <pc:docMk/>
            <pc:sldMk cId="4282365343" sldId="328"/>
            <ac:picMk id="5124" creationId="{B37C95E2-F495-F101-26CC-89024E3E40E7}"/>
          </ac:picMkLst>
        </pc:picChg>
      </pc:sldChg>
      <pc:sldChg chg="addSp modSp new mod">
        <pc:chgData name="FERNANDEZ QUEZADA, DAVID" userId="da407fc3-c096-473e-aadd-5068028b2892" providerId="ADAL" clId="{B0CEA9E6-732E-486D-83E7-AFA4F64AB82E}" dt="2025-09-29T16:40:07.481" v="189" actId="20577"/>
        <pc:sldMkLst>
          <pc:docMk/>
          <pc:sldMk cId="3682807031" sldId="329"/>
        </pc:sldMkLst>
        <pc:graphicFrameChg chg="add mod">
          <ac:chgData name="FERNANDEZ QUEZADA, DAVID" userId="da407fc3-c096-473e-aadd-5068028b2892" providerId="ADAL" clId="{B0CEA9E6-732E-486D-83E7-AFA4F64AB82E}" dt="2025-09-29T16:38:51.982" v="172"/>
          <ac:graphicFrameMkLst>
            <pc:docMk/>
            <pc:sldMk cId="3682807031" sldId="329"/>
            <ac:graphicFrameMk id="2" creationId="{15EA538F-3B58-2BEB-5075-07FE46829FB3}"/>
          </ac:graphicFrameMkLst>
        </pc:graphicFrameChg>
        <pc:graphicFrameChg chg="add mod modGraphic">
          <ac:chgData name="FERNANDEZ QUEZADA, DAVID" userId="da407fc3-c096-473e-aadd-5068028b2892" providerId="ADAL" clId="{B0CEA9E6-732E-486D-83E7-AFA4F64AB82E}" dt="2025-09-29T16:40:07.481" v="189" actId="20577"/>
          <ac:graphicFrameMkLst>
            <pc:docMk/>
            <pc:sldMk cId="3682807031" sldId="329"/>
            <ac:graphicFrameMk id="3" creationId="{43F7009F-B338-41CA-5FB6-BD3E7CD29C0C}"/>
          </ac:graphicFrameMkLst>
        </pc:graphicFrameChg>
      </pc:sldChg>
      <pc:sldChg chg="addSp delSp modSp new">
        <pc:chgData name="FERNANDEZ QUEZADA, DAVID" userId="da407fc3-c096-473e-aadd-5068028b2892" providerId="ADAL" clId="{B0CEA9E6-732E-486D-83E7-AFA4F64AB82E}" dt="2025-09-29T16:50:08.649" v="217" actId="1076"/>
        <pc:sldMkLst>
          <pc:docMk/>
          <pc:sldMk cId="23418149" sldId="330"/>
        </pc:sldMkLst>
        <pc:picChg chg="add del mod">
          <ac:chgData name="FERNANDEZ QUEZADA, DAVID" userId="da407fc3-c096-473e-aadd-5068028b2892" providerId="ADAL" clId="{B0CEA9E6-732E-486D-83E7-AFA4F64AB82E}" dt="2025-09-29T16:48:29.666" v="206" actId="478"/>
          <ac:picMkLst>
            <pc:docMk/>
            <pc:sldMk cId="23418149" sldId="330"/>
            <ac:picMk id="8194" creationId="{A4A36A58-A4EB-F67A-F397-81029D750BA5}"/>
          </ac:picMkLst>
        </pc:picChg>
        <pc:picChg chg="add del mod">
          <ac:chgData name="FERNANDEZ QUEZADA, DAVID" userId="da407fc3-c096-473e-aadd-5068028b2892" providerId="ADAL" clId="{B0CEA9E6-732E-486D-83E7-AFA4F64AB82E}" dt="2025-09-29T16:49:59.386" v="211" actId="478"/>
          <ac:picMkLst>
            <pc:docMk/>
            <pc:sldMk cId="23418149" sldId="330"/>
            <ac:picMk id="8196" creationId="{373D4062-ADC8-6523-56D4-A3F85095311D}"/>
          </ac:picMkLst>
        </pc:picChg>
        <pc:picChg chg="add mod">
          <ac:chgData name="FERNANDEZ QUEZADA, DAVID" userId="da407fc3-c096-473e-aadd-5068028b2892" providerId="ADAL" clId="{B0CEA9E6-732E-486D-83E7-AFA4F64AB82E}" dt="2025-09-29T16:50:08.649" v="217" actId="1076"/>
          <ac:picMkLst>
            <pc:docMk/>
            <pc:sldMk cId="23418149" sldId="330"/>
            <ac:picMk id="8198" creationId="{1D67CC9F-C945-2680-22CA-1E5195EDC131}"/>
          </ac:picMkLst>
        </pc:picChg>
      </pc:sldChg>
      <pc:sldChg chg="addSp new">
        <pc:chgData name="FERNANDEZ QUEZADA, DAVID" userId="da407fc3-c096-473e-aadd-5068028b2892" providerId="ADAL" clId="{B0CEA9E6-732E-486D-83E7-AFA4F64AB82E}" dt="2025-09-29T16:55:05.864" v="224"/>
        <pc:sldMkLst>
          <pc:docMk/>
          <pc:sldMk cId="3722469785" sldId="331"/>
        </pc:sldMkLst>
        <pc:picChg chg="add">
          <ac:chgData name="FERNANDEZ QUEZADA, DAVID" userId="da407fc3-c096-473e-aadd-5068028b2892" providerId="ADAL" clId="{B0CEA9E6-732E-486D-83E7-AFA4F64AB82E}" dt="2025-09-29T16:55:05.864" v="224"/>
          <ac:picMkLst>
            <pc:docMk/>
            <pc:sldMk cId="3722469785" sldId="331"/>
            <ac:picMk id="9218" creationId="{862E3B68-17D8-844F-147F-AD409E629EE0}"/>
          </ac:picMkLst>
        </pc:picChg>
      </pc:sldChg>
      <pc:sldChg chg="addSp new">
        <pc:chgData name="FERNANDEZ QUEZADA, DAVID" userId="da407fc3-c096-473e-aadd-5068028b2892" providerId="ADAL" clId="{B0CEA9E6-732E-486D-83E7-AFA4F64AB82E}" dt="2025-09-29T17:03:27.002" v="226"/>
        <pc:sldMkLst>
          <pc:docMk/>
          <pc:sldMk cId="1435483287" sldId="332"/>
        </pc:sldMkLst>
        <pc:picChg chg="add">
          <ac:chgData name="FERNANDEZ QUEZADA, DAVID" userId="da407fc3-c096-473e-aadd-5068028b2892" providerId="ADAL" clId="{B0CEA9E6-732E-486D-83E7-AFA4F64AB82E}" dt="2025-09-29T17:03:27.002" v="226"/>
          <ac:picMkLst>
            <pc:docMk/>
            <pc:sldMk cId="1435483287" sldId="332"/>
            <ac:picMk id="10242" creationId="{97222C78-DFA3-FDE0-5838-51A62FED8B7B}"/>
          </ac:picMkLst>
        </pc:picChg>
      </pc:sldChg>
      <pc:sldChg chg="addSp new">
        <pc:chgData name="FERNANDEZ QUEZADA, DAVID" userId="da407fc3-c096-473e-aadd-5068028b2892" providerId="ADAL" clId="{B0CEA9E6-732E-486D-83E7-AFA4F64AB82E}" dt="2025-09-29T17:10:26.399" v="250"/>
        <pc:sldMkLst>
          <pc:docMk/>
          <pc:sldMk cId="3399070414" sldId="333"/>
        </pc:sldMkLst>
        <pc:picChg chg="add">
          <ac:chgData name="FERNANDEZ QUEZADA, DAVID" userId="da407fc3-c096-473e-aadd-5068028b2892" providerId="ADAL" clId="{B0CEA9E6-732E-486D-83E7-AFA4F64AB82E}" dt="2025-09-29T17:10:26.399" v="250"/>
          <ac:picMkLst>
            <pc:docMk/>
            <pc:sldMk cId="3399070414" sldId="333"/>
            <ac:picMk id="12290" creationId="{83831964-1A19-9841-3D46-EA8178DAF9E9}"/>
          </ac:picMkLst>
        </pc:picChg>
      </pc:sldChg>
      <pc:sldChg chg="addSp modSp new modAnim">
        <pc:chgData name="FERNANDEZ QUEZADA, DAVID" userId="da407fc3-c096-473e-aadd-5068028b2892" providerId="ADAL" clId="{B0CEA9E6-732E-486D-83E7-AFA4F64AB82E}" dt="2025-09-29T17:06:23.743" v="249"/>
        <pc:sldMkLst>
          <pc:docMk/>
          <pc:sldMk cId="2806983127" sldId="334"/>
        </pc:sldMkLst>
        <pc:picChg chg="add mod">
          <ac:chgData name="FERNANDEZ QUEZADA, DAVID" userId="da407fc3-c096-473e-aadd-5068028b2892" providerId="ADAL" clId="{B0CEA9E6-732E-486D-83E7-AFA4F64AB82E}" dt="2025-09-29T17:06:06.563" v="240" actId="1076"/>
          <ac:picMkLst>
            <pc:docMk/>
            <pc:sldMk cId="2806983127" sldId="334"/>
            <ac:picMk id="11266" creationId="{E6AD8303-7DF5-B53D-2E33-53C7AA6F3255}"/>
          </ac:picMkLst>
        </pc:picChg>
        <pc:picChg chg="add mod">
          <ac:chgData name="FERNANDEZ QUEZADA, DAVID" userId="da407fc3-c096-473e-aadd-5068028b2892" providerId="ADAL" clId="{B0CEA9E6-732E-486D-83E7-AFA4F64AB82E}" dt="2025-09-29T17:06:06.563" v="240" actId="1076"/>
          <ac:picMkLst>
            <pc:docMk/>
            <pc:sldMk cId="2806983127" sldId="334"/>
            <ac:picMk id="11268" creationId="{4C63F0AE-6C2D-5FDE-6407-563C4DEAC729}"/>
          </ac:picMkLst>
        </pc:picChg>
        <pc:picChg chg="add mod">
          <ac:chgData name="FERNANDEZ QUEZADA, DAVID" userId="da407fc3-c096-473e-aadd-5068028b2892" providerId="ADAL" clId="{B0CEA9E6-732E-486D-83E7-AFA4F64AB82E}" dt="2025-09-29T17:06:18.901" v="248" actId="1076"/>
          <ac:picMkLst>
            <pc:docMk/>
            <pc:sldMk cId="2806983127" sldId="334"/>
            <ac:picMk id="11270" creationId="{7AB99B06-1852-EAB4-7A3A-5DC415ABF163}"/>
          </ac:picMkLst>
        </pc:picChg>
      </pc:sldChg>
      <pc:sldChg chg="addSp new">
        <pc:chgData name="FERNANDEZ QUEZADA, DAVID" userId="da407fc3-c096-473e-aadd-5068028b2892" providerId="ADAL" clId="{B0CEA9E6-732E-486D-83E7-AFA4F64AB82E}" dt="2025-09-29T17:12:15.447" v="256"/>
        <pc:sldMkLst>
          <pc:docMk/>
          <pc:sldMk cId="3685656702" sldId="335"/>
        </pc:sldMkLst>
        <pc:picChg chg="add">
          <ac:chgData name="FERNANDEZ QUEZADA, DAVID" userId="da407fc3-c096-473e-aadd-5068028b2892" providerId="ADAL" clId="{B0CEA9E6-732E-486D-83E7-AFA4F64AB82E}" dt="2025-09-29T17:12:15.447" v="256"/>
          <ac:picMkLst>
            <pc:docMk/>
            <pc:sldMk cId="3685656702" sldId="335"/>
            <ac:picMk id="13314" creationId="{CC05F685-73D5-C589-DD59-67B70AAD86B3}"/>
          </ac:picMkLst>
        </pc:picChg>
      </pc:sldChg>
      <pc:sldChg chg="addSp new">
        <pc:chgData name="FERNANDEZ QUEZADA, DAVID" userId="da407fc3-c096-473e-aadd-5068028b2892" providerId="ADAL" clId="{B0CEA9E6-732E-486D-83E7-AFA4F64AB82E}" dt="2025-09-29T17:13:18.044" v="258"/>
        <pc:sldMkLst>
          <pc:docMk/>
          <pc:sldMk cId="1444776091" sldId="336"/>
        </pc:sldMkLst>
        <pc:picChg chg="add">
          <ac:chgData name="FERNANDEZ QUEZADA, DAVID" userId="da407fc3-c096-473e-aadd-5068028b2892" providerId="ADAL" clId="{B0CEA9E6-732E-486D-83E7-AFA4F64AB82E}" dt="2025-09-29T17:13:18.044" v="258"/>
          <ac:picMkLst>
            <pc:docMk/>
            <pc:sldMk cId="1444776091" sldId="336"/>
            <ac:picMk id="14338" creationId="{04BCD873-D982-45F9-3E21-661767C747F3}"/>
          </ac:picMkLst>
        </pc:picChg>
      </pc:sldChg>
      <pc:sldChg chg="addSp modSp new">
        <pc:chgData name="FERNANDEZ QUEZADA, DAVID" userId="da407fc3-c096-473e-aadd-5068028b2892" providerId="ADAL" clId="{B0CEA9E6-732E-486D-83E7-AFA4F64AB82E}" dt="2025-09-29T17:14:32.630" v="263" actId="1076"/>
        <pc:sldMkLst>
          <pc:docMk/>
          <pc:sldMk cId="762610502" sldId="337"/>
        </pc:sldMkLst>
        <pc:picChg chg="add mod">
          <ac:chgData name="FERNANDEZ QUEZADA, DAVID" userId="da407fc3-c096-473e-aadd-5068028b2892" providerId="ADAL" clId="{B0CEA9E6-732E-486D-83E7-AFA4F64AB82E}" dt="2025-09-29T17:14:32.630" v="263" actId="1076"/>
          <ac:picMkLst>
            <pc:docMk/>
            <pc:sldMk cId="762610502" sldId="337"/>
            <ac:picMk id="15362" creationId="{7D77DB3C-37BC-FD98-2DC0-A5B259E7A17D}"/>
          </ac:picMkLst>
        </pc:picChg>
      </pc:sldChg>
      <pc:sldChg chg="addSp new">
        <pc:chgData name="FERNANDEZ QUEZADA, DAVID" userId="da407fc3-c096-473e-aadd-5068028b2892" providerId="ADAL" clId="{B0CEA9E6-732E-486D-83E7-AFA4F64AB82E}" dt="2025-09-29T17:15:21.715" v="265"/>
        <pc:sldMkLst>
          <pc:docMk/>
          <pc:sldMk cId="1869532820" sldId="338"/>
        </pc:sldMkLst>
        <pc:picChg chg="add">
          <ac:chgData name="FERNANDEZ QUEZADA, DAVID" userId="da407fc3-c096-473e-aadd-5068028b2892" providerId="ADAL" clId="{B0CEA9E6-732E-486D-83E7-AFA4F64AB82E}" dt="2025-09-29T17:15:21.715" v="265"/>
          <ac:picMkLst>
            <pc:docMk/>
            <pc:sldMk cId="1869532820" sldId="338"/>
            <ac:picMk id="16386" creationId="{606288B3-DB59-7E0B-8FC2-3E1C2303E816}"/>
          </ac:picMkLst>
        </pc:picChg>
      </pc:sldChg>
      <pc:sldChg chg="addSp modSp new">
        <pc:chgData name="FERNANDEZ QUEZADA, DAVID" userId="da407fc3-c096-473e-aadd-5068028b2892" providerId="ADAL" clId="{B0CEA9E6-732E-486D-83E7-AFA4F64AB82E}" dt="2025-09-29T17:19:40.362" v="270" actId="1076"/>
        <pc:sldMkLst>
          <pc:docMk/>
          <pc:sldMk cId="3826211578" sldId="339"/>
        </pc:sldMkLst>
        <pc:picChg chg="add mod">
          <ac:chgData name="FERNANDEZ QUEZADA, DAVID" userId="da407fc3-c096-473e-aadd-5068028b2892" providerId="ADAL" clId="{B0CEA9E6-732E-486D-83E7-AFA4F64AB82E}" dt="2025-09-29T17:19:40.362" v="270" actId="1076"/>
          <ac:picMkLst>
            <pc:docMk/>
            <pc:sldMk cId="3826211578" sldId="339"/>
            <ac:picMk id="17410" creationId="{3678A094-2FFB-D6F3-6F27-BA53C64DE240}"/>
          </ac:picMkLst>
        </pc:picChg>
      </pc:sldChg>
      <pc:sldChg chg="addSp delSp modSp new">
        <pc:chgData name="FERNANDEZ QUEZADA, DAVID" userId="da407fc3-c096-473e-aadd-5068028b2892" providerId="ADAL" clId="{B0CEA9E6-732E-486D-83E7-AFA4F64AB82E}" dt="2025-09-29T17:23:51.222" v="278" actId="1076"/>
        <pc:sldMkLst>
          <pc:docMk/>
          <pc:sldMk cId="3032711684" sldId="340"/>
        </pc:sldMkLst>
        <pc:picChg chg="add del mod">
          <ac:chgData name="FERNANDEZ QUEZADA, DAVID" userId="da407fc3-c096-473e-aadd-5068028b2892" providerId="ADAL" clId="{B0CEA9E6-732E-486D-83E7-AFA4F64AB82E}" dt="2025-09-29T17:23:40.761" v="275" actId="478"/>
          <ac:picMkLst>
            <pc:docMk/>
            <pc:sldMk cId="3032711684" sldId="340"/>
            <ac:picMk id="18434" creationId="{B5548041-DBF2-52C8-A571-B1A9E9471B3D}"/>
          </ac:picMkLst>
        </pc:picChg>
        <pc:picChg chg="add mod">
          <ac:chgData name="FERNANDEZ QUEZADA, DAVID" userId="da407fc3-c096-473e-aadd-5068028b2892" providerId="ADAL" clId="{B0CEA9E6-732E-486D-83E7-AFA4F64AB82E}" dt="2025-09-29T17:23:51.222" v="278" actId="1076"/>
          <ac:picMkLst>
            <pc:docMk/>
            <pc:sldMk cId="3032711684" sldId="340"/>
            <ac:picMk id="18436" creationId="{9D362258-2A71-AD5D-0819-97F84C91B0D4}"/>
          </ac:picMkLst>
        </pc:picChg>
      </pc:sldChg>
      <pc:sldChg chg="addSp delSp modSp new">
        <pc:chgData name="FERNANDEZ QUEZADA, DAVID" userId="da407fc3-c096-473e-aadd-5068028b2892" providerId="ADAL" clId="{B0CEA9E6-732E-486D-83E7-AFA4F64AB82E}" dt="2025-09-29T17:37:41.986" v="301" actId="1076"/>
        <pc:sldMkLst>
          <pc:docMk/>
          <pc:sldMk cId="673097289" sldId="341"/>
        </pc:sldMkLst>
        <pc:picChg chg="add del mod">
          <ac:chgData name="FERNANDEZ QUEZADA, DAVID" userId="da407fc3-c096-473e-aadd-5068028b2892" providerId="ADAL" clId="{B0CEA9E6-732E-486D-83E7-AFA4F64AB82E}" dt="2025-09-29T17:27:33.201" v="284" actId="478"/>
          <ac:picMkLst>
            <pc:docMk/>
            <pc:sldMk cId="673097289" sldId="341"/>
            <ac:picMk id="19458" creationId="{ADCFD33E-62B0-5686-A197-BB139FF14695}"/>
          </ac:picMkLst>
        </pc:picChg>
        <pc:picChg chg="add del mod">
          <ac:chgData name="FERNANDEZ QUEZADA, DAVID" userId="da407fc3-c096-473e-aadd-5068028b2892" providerId="ADAL" clId="{B0CEA9E6-732E-486D-83E7-AFA4F64AB82E}" dt="2025-09-29T17:31:38.393" v="291" actId="478"/>
          <ac:picMkLst>
            <pc:docMk/>
            <pc:sldMk cId="673097289" sldId="341"/>
            <ac:picMk id="19460" creationId="{2247A924-8168-6CDB-F084-A30F4EE0872C}"/>
          </ac:picMkLst>
        </pc:picChg>
        <pc:picChg chg="add del mod">
          <ac:chgData name="FERNANDEZ QUEZADA, DAVID" userId="da407fc3-c096-473e-aadd-5068028b2892" providerId="ADAL" clId="{B0CEA9E6-732E-486D-83E7-AFA4F64AB82E}" dt="2025-09-29T17:34:19.497" v="297" actId="478"/>
          <ac:picMkLst>
            <pc:docMk/>
            <pc:sldMk cId="673097289" sldId="341"/>
            <ac:picMk id="19462" creationId="{AA974B2F-AEDF-5F9E-59C8-1CAD0D1DDC01}"/>
          </ac:picMkLst>
        </pc:picChg>
        <pc:picChg chg="add mod">
          <ac:chgData name="FERNANDEZ QUEZADA, DAVID" userId="da407fc3-c096-473e-aadd-5068028b2892" providerId="ADAL" clId="{B0CEA9E6-732E-486D-83E7-AFA4F64AB82E}" dt="2025-09-29T17:37:41.986" v="301" actId="1076"/>
          <ac:picMkLst>
            <pc:docMk/>
            <pc:sldMk cId="673097289" sldId="341"/>
            <ac:picMk id="19464" creationId="{AA0021B7-2244-35CF-189A-759F13A0629B}"/>
          </ac:picMkLst>
        </pc:picChg>
      </pc:sldChg>
      <pc:sldChg chg="addSp modSp new">
        <pc:chgData name="FERNANDEZ QUEZADA, DAVID" userId="da407fc3-c096-473e-aadd-5068028b2892" providerId="ADAL" clId="{B0CEA9E6-732E-486D-83E7-AFA4F64AB82E}" dt="2025-09-29T17:39:50.732" v="309" actId="1076"/>
        <pc:sldMkLst>
          <pc:docMk/>
          <pc:sldMk cId="2370350821" sldId="342"/>
        </pc:sldMkLst>
        <pc:picChg chg="add mod">
          <ac:chgData name="FERNANDEZ QUEZADA, DAVID" userId="da407fc3-c096-473e-aadd-5068028b2892" providerId="ADAL" clId="{B0CEA9E6-732E-486D-83E7-AFA4F64AB82E}" dt="2025-09-29T17:38:27.778" v="304" actId="1076"/>
          <ac:picMkLst>
            <pc:docMk/>
            <pc:sldMk cId="2370350821" sldId="342"/>
            <ac:picMk id="20482" creationId="{56418906-1973-02D9-9E44-12D7D104C2CD}"/>
          </ac:picMkLst>
        </pc:picChg>
        <pc:picChg chg="add mod">
          <ac:chgData name="FERNANDEZ QUEZADA, DAVID" userId="da407fc3-c096-473e-aadd-5068028b2892" providerId="ADAL" clId="{B0CEA9E6-732E-486D-83E7-AFA4F64AB82E}" dt="2025-09-29T17:39:50.732" v="309" actId="1076"/>
          <ac:picMkLst>
            <pc:docMk/>
            <pc:sldMk cId="2370350821" sldId="342"/>
            <ac:picMk id="20484" creationId="{2D1C7E71-0A81-8AA2-195A-E19A43383431}"/>
          </ac:picMkLst>
        </pc:picChg>
      </pc:sldChg>
    </pc:docChg>
  </pc:docChgLst>
  <pc:docChgLst>
    <pc:chgData name="FERNANDEZ QUEZADA, DAVID" userId="da407fc3-c096-473e-aadd-5068028b2892" providerId="ADAL" clId="{A7F3470B-9715-4CA4-8AB6-E160BC58F706}"/>
    <pc:docChg chg="undo custSel addSld modSld sldOrd">
      <pc:chgData name="FERNANDEZ QUEZADA, DAVID" userId="da407fc3-c096-473e-aadd-5068028b2892" providerId="ADAL" clId="{A7F3470B-9715-4CA4-8AB6-E160BC58F706}" dt="2023-09-14T17:07:09.574" v="138" actId="1076"/>
      <pc:docMkLst>
        <pc:docMk/>
      </pc:docMkLst>
      <pc:sldChg chg="modTransition">
        <pc:chgData name="FERNANDEZ QUEZADA, DAVID" userId="da407fc3-c096-473e-aadd-5068028b2892" providerId="ADAL" clId="{A7F3470B-9715-4CA4-8AB6-E160BC58F706}" dt="2023-09-14T16:31:49.261" v="15"/>
        <pc:sldMkLst>
          <pc:docMk/>
          <pc:sldMk cId="1456856794" sldId="308"/>
        </pc:sldMkLst>
      </pc:sldChg>
      <pc:sldChg chg="modTransition">
        <pc:chgData name="FERNANDEZ QUEZADA, DAVID" userId="da407fc3-c096-473e-aadd-5068028b2892" providerId="ADAL" clId="{A7F3470B-9715-4CA4-8AB6-E160BC58F706}" dt="2023-09-14T16:32:13.214" v="37"/>
        <pc:sldMkLst>
          <pc:docMk/>
          <pc:sldMk cId="646923188" sldId="309"/>
        </pc:sldMkLst>
      </pc:sldChg>
      <pc:sldChg chg="modTransition">
        <pc:chgData name="FERNANDEZ QUEZADA, DAVID" userId="da407fc3-c096-473e-aadd-5068028b2892" providerId="ADAL" clId="{A7F3470B-9715-4CA4-8AB6-E160BC58F706}" dt="2023-09-14T16:31:40.395" v="5"/>
        <pc:sldMkLst>
          <pc:docMk/>
          <pc:sldMk cId="1553025753" sldId="310"/>
        </pc:sldMkLst>
      </pc:sldChg>
      <pc:sldChg chg="modTransition">
        <pc:chgData name="FERNANDEZ QUEZADA, DAVID" userId="da407fc3-c096-473e-aadd-5068028b2892" providerId="ADAL" clId="{A7F3470B-9715-4CA4-8AB6-E160BC58F706}" dt="2023-09-14T16:33:40.772" v="38"/>
        <pc:sldMkLst>
          <pc:docMk/>
          <pc:sldMk cId="655785597" sldId="311"/>
        </pc:sldMkLst>
      </pc:sldChg>
      <pc:sldChg chg="modTransition">
        <pc:chgData name="FERNANDEZ QUEZADA, DAVID" userId="da407fc3-c096-473e-aadd-5068028b2892" providerId="ADAL" clId="{A7F3470B-9715-4CA4-8AB6-E160BC58F706}" dt="2023-09-14T16:33:45.027" v="42"/>
        <pc:sldMkLst>
          <pc:docMk/>
          <pc:sldMk cId="45230620" sldId="312"/>
        </pc:sldMkLst>
      </pc:sldChg>
      <pc:sldChg chg="modTransition">
        <pc:chgData name="FERNANDEZ QUEZADA, DAVID" userId="da407fc3-c096-473e-aadd-5068028b2892" providerId="ADAL" clId="{A7F3470B-9715-4CA4-8AB6-E160BC58F706}" dt="2023-09-14T16:33:52.883" v="62"/>
        <pc:sldMkLst>
          <pc:docMk/>
          <pc:sldMk cId="4166128887" sldId="313"/>
        </pc:sldMkLst>
      </pc:sldChg>
      <pc:sldChg chg="modTransition">
        <pc:chgData name="FERNANDEZ QUEZADA, DAVID" userId="da407fc3-c096-473e-aadd-5068028b2892" providerId="ADAL" clId="{A7F3470B-9715-4CA4-8AB6-E160BC58F706}" dt="2023-09-14T16:33:56.102" v="66"/>
        <pc:sldMkLst>
          <pc:docMk/>
          <pc:sldMk cId="873657955" sldId="314"/>
        </pc:sldMkLst>
      </pc:sldChg>
      <pc:sldChg chg="modTransition">
        <pc:chgData name="FERNANDEZ QUEZADA, DAVID" userId="da407fc3-c096-473e-aadd-5068028b2892" providerId="ADAL" clId="{A7F3470B-9715-4CA4-8AB6-E160BC58F706}" dt="2023-09-14T16:33:58.939" v="70"/>
        <pc:sldMkLst>
          <pc:docMk/>
          <pc:sldMk cId="476903782" sldId="315"/>
        </pc:sldMkLst>
      </pc:sldChg>
      <pc:sldChg chg="modTransition">
        <pc:chgData name="FERNANDEZ QUEZADA, DAVID" userId="da407fc3-c096-473e-aadd-5068028b2892" providerId="ADAL" clId="{A7F3470B-9715-4CA4-8AB6-E160BC58F706}" dt="2023-09-14T16:34:03.106" v="75"/>
        <pc:sldMkLst>
          <pc:docMk/>
          <pc:sldMk cId="3561601617" sldId="316"/>
        </pc:sldMkLst>
      </pc:sldChg>
      <pc:sldChg chg="modTransition">
        <pc:chgData name="FERNANDEZ QUEZADA, DAVID" userId="da407fc3-c096-473e-aadd-5068028b2892" providerId="ADAL" clId="{A7F3470B-9715-4CA4-8AB6-E160BC58F706}" dt="2023-09-14T16:34:05.441" v="77"/>
        <pc:sldMkLst>
          <pc:docMk/>
          <pc:sldMk cId="1719399219" sldId="317"/>
        </pc:sldMkLst>
      </pc:sldChg>
      <pc:sldChg chg="modTransition">
        <pc:chgData name="FERNANDEZ QUEZADA, DAVID" userId="da407fc3-c096-473e-aadd-5068028b2892" providerId="ADAL" clId="{A7F3470B-9715-4CA4-8AB6-E160BC58F706}" dt="2023-09-14T16:31:43.521" v="6"/>
        <pc:sldMkLst>
          <pc:docMk/>
          <pc:sldMk cId="4077997080" sldId="318"/>
        </pc:sldMkLst>
      </pc:sldChg>
      <pc:sldChg chg="modTransition">
        <pc:chgData name="FERNANDEZ QUEZADA, DAVID" userId="da407fc3-c096-473e-aadd-5068028b2892" providerId="ADAL" clId="{A7F3470B-9715-4CA4-8AB6-E160BC58F706}" dt="2023-09-14T16:34:12.018" v="97"/>
        <pc:sldMkLst>
          <pc:docMk/>
          <pc:sldMk cId="3799317644" sldId="319"/>
        </pc:sldMkLst>
      </pc:sldChg>
      <pc:sldChg chg="modTransition">
        <pc:chgData name="FERNANDEZ QUEZADA, DAVID" userId="da407fc3-c096-473e-aadd-5068028b2892" providerId="ADAL" clId="{A7F3470B-9715-4CA4-8AB6-E160BC58F706}" dt="2023-09-14T16:34:14.936" v="100"/>
        <pc:sldMkLst>
          <pc:docMk/>
          <pc:sldMk cId="3311595490" sldId="320"/>
        </pc:sldMkLst>
      </pc:sldChg>
      <pc:sldChg chg="modTransition">
        <pc:chgData name="FERNANDEZ QUEZADA, DAVID" userId="da407fc3-c096-473e-aadd-5068028b2892" providerId="ADAL" clId="{A7F3470B-9715-4CA4-8AB6-E160BC58F706}" dt="2023-09-14T16:34:18.962" v="104"/>
        <pc:sldMkLst>
          <pc:docMk/>
          <pc:sldMk cId="2853942536" sldId="321"/>
        </pc:sldMkLst>
      </pc:sldChg>
      <pc:sldChg chg="addSp modSp new">
        <pc:chgData name="FERNANDEZ QUEZADA, DAVID" userId="da407fc3-c096-473e-aadd-5068028b2892" providerId="ADAL" clId="{A7F3470B-9715-4CA4-8AB6-E160BC58F706}" dt="2023-09-14T16:35:19.625" v="109" actId="14100"/>
        <pc:sldMkLst>
          <pc:docMk/>
          <pc:sldMk cId="2394842703" sldId="324"/>
        </pc:sldMkLst>
      </pc:sldChg>
      <pc:sldChg chg="addSp modSp new">
        <pc:chgData name="FERNANDEZ QUEZADA, DAVID" userId="da407fc3-c096-473e-aadd-5068028b2892" providerId="ADAL" clId="{A7F3470B-9715-4CA4-8AB6-E160BC58F706}" dt="2023-09-14T16:37:30.303" v="113" actId="14100"/>
        <pc:sldMkLst>
          <pc:docMk/>
          <pc:sldMk cId="3698221659" sldId="325"/>
        </pc:sldMkLst>
      </pc:sldChg>
      <pc:sldChg chg="addSp delSp modSp new mod ord setBg">
        <pc:chgData name="FERNANDEZ QUEZADA, DAVID" userId="da407fc3-c096-473e-aadd-5068028b2892" providerId="ADAL" clId="{A7F3470B-9715-4CA4-8AB6-E160BC58F706}" dt="2023-09-14T16:42:55.315" v="131"/>
        <pc:sldMkLst>
          <pc:docMk/>
          <pc:sldMk cId="2737738503" sldId="326"/>
        </pc:sldMkLst>
      </pc:sldChg>
      <pc:sldChg chg="addSp new">
        <pc:chgData name="FERNANDEZ QUEZADA, DAVID" userId="da407fc3-c096-473e-aadd-5068028b2892" providerId="ADAL" clId="{A7F3470B-9715-4CA4-8AB6-E160BC58F706}" dt="2023-09-14T16:39:36.875" v="122"/>
        <pc:sldMkLst>
          <pc:docMk/>
          <pc:sldMk cId="1413448952" sldId="327"/>
        </pc:sldMkLst>
      </pc:sldChg>
      <pc:sldChg chg="addSp delSp modSp new mod">
        <pc:chgData name="FERNANDEZ QUEZADA, DAVID" userId="da407fc3-c096-473e-aadd-5068028b2892" providerId="ADAL" clId="{A7F3470B-9715-4CA4-8AB6-E160BC58F706}" dt="2023-09-14T17:07:09.574" v="138" actId="1076"/>
        <pc:sldMkLst>
          <pc:docMk/>
          <pc:sldMk cId="2541187763" sldId="328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9E9BBB-CA93-4191-9344-6E99AB6A0F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187152C-0A3A-44FF-8F26-80314451A3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84FBD94-C945-4FFC-B9DD-EBC05A22F0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4118A5-2B0B-40EC-8263-528E4335AB0B}" type="datetimeFigureOut">
              <a:rPr lang="es-MX" smtClean="0"/>
              <a:t>29/09/2025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9FCEF86-B5C4-4B0E-A403-1F1B773084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166E02B-273C-43E3-A520-53412F1F4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07FC1-0C90-4D72-B6F8-00C45DA0B83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407465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9557E1-5180-45BB-8287-5F85839DF6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48803018-C4E5-42CC-91B3-627938D4C5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8A6D1FC-DC5D-4E23-BF96-5DF788E6D6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4118A5-2B0B-40EC-8263-528E4335AB0B}" type="datetimeFigureOut">
              <a:rPr lang="es-MX" smtClean="0"/>
              <a:t>29/09/2025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E3A89F3-70B4-41E9-B17A-E848BBFD14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D17269F-DA18-47E6-8905-7386368693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07FC1-0C90-4D72-B6F8-00C45DA0B83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765444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45DD5504-6DE1-4D2B-B31C-570B9DC6D1F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A1D74A55-DD8D-4C06-92BE-6B8F748C6B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3C0D7E0-C1BF-4A36-B07D-A3562196C3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4118A5-2B0B-40EC-8263-528E4335AB0B}" type="datetimeFigureOut">
              <a:rPr lang="es-MX" smtClean="0"/>
              <a:t>29/09/2025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67ABC2F-D7E3-475A-81D2-97402E8B20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D1BC376-4498-47E6-9A91-5F5E094D59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07FC1-0C90-4D72-B6F8-00C45DA0B83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051477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054B33-4991-4C03-BA94-874B68394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4C1D278-880A-4326-8AC9-6C24862AF4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19FB71C-51FC-4DA8-BF88-2D8B09F4C6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4118A5-2B0B-40EC-8263-528E4335AB0B}" type="datetimeFigureOut">
              <a:rPr lang="es-MX" smtClean="0"/>
              <a:t>29/09/2025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64317F8-CE1A-4337-807B-B8C2F85952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BAB276E-9607-48BF-8E28-A8A001D844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07FC1-0C90-4D72-B6F8-00C45DA0B83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7612325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524E24-704C-4AA4-A34A-5F855422B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C1B6972-EF31-4766-9EFB-48852073BE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9EB3FCA-F83A-45B8-A6AA-EF844CDE35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4118A5-2B0B-40EC-8263-528E4335AB0B}" type="datetimeFigureOut">
              <a:rPr lang="es-MX" smtClean="0"/>
              <a:t>29/09/2025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9011F4C-4C23-4B12-AC47-575FB76A22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11CA620-7179-4BCB-A16D-8BAD41553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07FC1-0C90-4D72-B6F8-00C45DA0B83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1984505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F6B88A-AF41-4F47-89B1-38B561FBC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936D6BB-85F7-440B-B1F9-45F50D40B5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EB6A03F3-FE39-44D4-B1A4-02405CEE26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D5B08C8-51CC-419C-A945-D3D7EE68F3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4118A5-2B0B-40EC-8263-528E4335AB0B}" type="datetimeFigureOut">
              <a:rPr lang="es-MX" smtClean="0"/>
              <a:t>29/09/2025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69872B8-2223-49E1-A0FB-EC3E80247D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8AC0CDF-B24C-4FAA-B57F-78F2ACF578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07FC1-0C90-4D72-B6F8-00C45DA0B83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4831757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76E39D-1152-4197-9936-54CBC0FFBA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1371D17-ABA7-49CE-AE7A-C2E8694AD8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6007458F-B83E-455D-90A2-46F1E71034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61DC9B82-1C19-46AE-B23F-CE354E8EA4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B4F38080-2870-429C-ACD9-1C975B0081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C61B74C7-3E1B-47A8-B41A-87A29F71F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4118A5-2B0B-40EC-8263-528E4335AB0B}" type="datetimeFigureOut">
              <a:rPr lang="es-MX" smtClean="0"/>
              <a:t>29/09/2025</a:t>
            </a:fld>
            <a:endParaRPr lang="es-MX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D1DB4812-2C39-4348-9C00-167CE9F5C2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535423F5-B654-4827-9CED-91E0E5602A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07FC1-0C90-4D72-B6F8-00C45DA0B83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6249704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66FD26-843B-4F9C-8B5A-7365667E8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680F4CE6-5105-4293-889A-7DAC9B03D0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4118A5-2B0B-40EC-8263-528E4335AB0B}" type="datetimeFigureOut">
              <a:rPr lang="es-MX" smtClean="0"/>
              <a:t>29/09/2025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9575B753-69FE-4371-81BE-72C82FA48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7532BC3-0ACD-48A7-9B4A-A2C2C7FF8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07FC1-0C90-4D72-B6F8-00C45DA0B83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0966155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518D9E56-86CB-4D4E-8CD2-81239ABFE0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4118A5-2B0B-40EC-8263-528E4335AB0B}" type="datetimeFigureOut">
              <a:rPr lang="es-MX" smtClean="0"/>
              <a:t>29/09/2025</a:t>
            </a:fld>
            <a:endParaRPr lang="es-MX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A964D794-55F9-4A6C-ACEF-B01FFDA851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1111777-2516-4EAE-B074-37B31929F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07FC1-0C90-4D72-B6F8-00C45DA0B83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6690960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EE2C14-0957-4222-B390-C3EB03113B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CCE755C-40BB-4C24-875D-01575365E8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FF3140D-AB63-4EC8-9606-32AD723292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1E75409-5695-4E11-BC06-E3DB2108A3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4118A5-2B0B-40EC-8263-528E4335AB0B}" type="datetimeFigureOut">
              <a:rPr lang="es-MX" smtClean="0"/>
              <a:t>29/09/2025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40CD099-B176-46EC-BCBD-1A91C7B91A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6EF5435-CF19-4FF4-91CC-00C72FF2E0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07FC1-0C90-4D72-B6F8-00C45DA0B83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053072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C8C3CE-BE99-469F-8364-5ACA159BB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5F2A83BB-80FD-4F60-8248-BDC2DBB8DB7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EDEA531-E0F4-4351-BA6A-04D788CEB3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C719C17-8155-42BC-97FD-B09AB49A6E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4118A5-2B0B-40EC-8263-528E4335AB0B}" type="datetimeFigureOut">
              <a:rPr lang="es-MX" smtClean="0"/>
              <a:t>29/09/2025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5397065-0B72-4294-8F9F-7BCDAB62C1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390934A0-69E3-4819-80B0-9E5043147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07FC1-0C90-4D72-B6F8-00C45DA0B83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741391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FA792BDE-6146-461F-A781-7F33F90731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3B7BD88-7905-4A25-8AC8-924648C7DC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5108EED-4966-49A3-99F2-C2D631B9108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4118A5-2B0B-40EC-8263-528E4335AB0B}" type="datetimeFigureOut">
              <a:rPr lang="es-MX" smtClean="0"/>
              <a:t>29/09/2025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9D36963-400A-4EC0-BD2B-F0D2208789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9C708BC-2ED5-4385-AFA6-4119BE54CA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A07FC1-0C90-4D72-B6F8-00C45DA0B83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7722001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élulas nerviosas de un cerebro humano">
            <a:extLst>
              <a:ext uri="{FF2B5EF4-FFF2-40B4-BE49-F238E27FC236}">
                <a16:creationId xmlns:a16="http://schemas.microsoft.com/office/drawing/2014/main" id="{44D9E136-4C4D-4903-B473-5A8D979915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000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24EE18F1-ECD5-4C15-A255-C29567F26170}"/>
              </a:ext>
            </a:extLst>
          </p:cNvPr>
          <p:cNvSpPr txBox="1"/>
          <p:nvPr/>
        </p:nvSpPr>
        <p:spPr>
          <a:xfrm>
            <a:off x="1097280" y="325550"/>
            <a:ext cx="10058400" cy="357477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200" b="0" i="0" u="none" strike="noStrike" baseline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La célula: La neurona como célula especializada 	</a:t>
            </a:r>
          </a:p>
        </p:txBody>
      </p:sp>
    </p:spTree>
    <p:extLst>
      <p:ext uri="{BB962C8B-B14F-4D97-AF65-F5344CB8AC3E}">
        <p14:creationId xmlns:p14="http://schemas.microsoft.com/office/powerpoint/2010/main" val="12401859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9220A275-656C-4327-A9C7-B506E28623D0}"/>
              </a:ext>
            </a:extLst>
          </p:cNvPr>
          <p:cNvSpPr/>
          <p:nvPr/>
        </p:nvSpPr>
        <p:spPr>
          <a:xfrm>
            <a:off x="4610599" y="616985"/>
            <a:ext cx="27252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MX" sz="2400" dirty="0">
                <a:latin typeface="Roboto"/>
              </a:rPr>
              <a:t>Tipos de neuronas</a:t>
            </a:r>
            <a:endParaRPr lang="es-MX" sz="2400" b="0" i="0" dirty="0">
              <a:effectLst/>
              <a:latin typeface="Roboto"/>
            </a:endParaRP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17D77776-7525-4D4F-A2BC-CCA78FBED87D}"/>
              </a:ext>
            </a:extLst>
          </p:cNvPr>
          <p:cNvSpPr/>
          <p:nvPr/>
        </p:nvSpPr>
        <p:spPr>
          <a:xfrm>
            <a:off x="927973" y="1078650"/>
            <a:ext cx="1009048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MX" dirty="0"/>
              <a:t>3. </a:t>
            </a:r>
            <a:r>
              <a:rPr lang="es-MX" b="1" dirty="0"/>
              <a:t>Según la dirección del impulso nervioso</a:t>
            </a:r>
          </a:p>
          <a:p>
            <a:pPr algn="ctr"/>
            <a:r>
              <a:rPr lang="es-MX" dirty="0"/>
              <a:t>En función de la dirección del impulso nervioso las neuronas pueden ser de dos tipos: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F88718C4-1D97-4F61-892D-62A6DF96EC7E}"/>
              </a:ext>
            </a:extLst>
          </p:cNvPr>
          <p:cNvSpPr/>
          <p:nvPr/>
        </p:nvSpPr>
        <p:spPr>
          <a:xfrm>
            <a:off x="128337" y="2385537"/>
            <a:ext cx="683393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/>
              <a:t>Neuronas aferentes</a:t>
            </a:r>
          </a:p>
          <a:p>
            <a:pPr algn="just"/>
            <a:r>
              <a:rPr lang="es-MX" dirty="0"/>
              <a:t>Este tipo de neuronas son las neuronas sensoriales. Transportan el impulso nervioso desde los receptores u órganos sensoriales </a:t>
            </a:r>
            <a:r>
              <a:rPr lang="es-MX" b="1" dirty="0">
                <a:solidFill>
                  <a:schemeClr val="accent4"/>
                </a:solidFill>
              </a:rPr>
              <a:t>hacia el sistema nervioso central.</a:t>
            </a:r>
            <a:endParaRPr lang="es-MX" b="1" i="0" dirty="0">
              <a:solidFill>
                <a:schemeClr val="accent4"/>
              </a:solidFill>
              <a:effectLst/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D53BB400-E155-48ED-882A-299443ECDDAE}"/>
              </a:ext>
            </a:extLst>
          </p:cNvPr>
          <p:cNvSpPr/>
          <p:nvPr/>
        </p:nvSpPr>
        <p:spPr>
          <a:xfrm>
            <a:off x="128336" y="3717031"/>
            <a:ext cx="683393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/>
              <a:t>Neuronas eferentes</a:t>
            </a:r>
          </a:p>
          <a:p>
            <a:pPr algn="just"/>
            <a:r>
              <a:rPr lang="es-MX" dirty="0"/>
              <a:t>Éstas son las neuronas motoras. Transportan los impulsos nerviosos fuera del sistema nervioso central </a:t>
            </a:r>
            <a:r>
              <a:rPr lang="es-MX" b="1" dirty="0">
                <a:solidFill>
                  <a:schemeClr val="accent4"/>
                </a:solidFill>
              </a:rPr>
              <a:t>hacia efectores como músculos o las glándulas.</a:t>
            </a:r>
            <a:endParaRPr lang="es-MX" b="1" i="0" dirty="0">
              <a:solidFill>
                <a:schemeClr val="accent4"/>
              </a:solidFill>
              <a:effectLst/>
            </a:endParaRPr>
          </a:p>
        </p:txBody>
      </p:sp>
      <p:pic>
        <p:nvPicPr>
          <p:cNvPr id="6" name="Picture 2" descr="https://psicologiaymente.net/media/y0Br/neurona-aferente-eferente/default.jpg">
            <a:extLst>
              <a:ext uri="{FF2B5EF4-FFF2-40B4-BE49-F238E27FC236}">
                <a16:creationId xmlns:a16="http://schemas.microsoft.com/office/drawing/2014/main" id="{8818293A-DF14-4F9E-872C-51E87D1E2B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2273" y="2278616"/>
            <a:ext cx="5153637" cy="3442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365795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drape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72D66B5E-16EB-40BF-B273-1AB6E3A91CAE}"/>
              </a:ext>
            </a:extLst>
          </p:cNvPr>
          <p:cNvSpPr/>
          <p:nvPr/>
        </p:nvSpPr>
        <p:spPr>
          <a:xfrm>
            <a:off x="4610599" y="616985"/>
            <a:ext cx="27252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MX" sz="2400" dirty="0">
                <a:latin typeface="Roboto"/>
              </a:rPr>
              <a:t>Tipos de neuronas</a:t>
            </a:r>
            <a:endParaRPr lang="es-MX" sz="2400" b="0" i="0" dirty="0">
              <a:effectLst/>
              <a:latin typeface="Roboto"/>
            </a:endParaRP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B96BAE13-F929-4CAE-9064-FCF49C256CEB}"/>
              </a:ext>
            </a:extLst>
          </p:cNvPr>
          <p:cNvSpPr/>
          <p:nvPr/>
        </p:nvSpPr>
        <p:spPr>
          <a:xfrm>
            <a:off x="687341" y="1078650"/>
            <a:ext cx="1057174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MX" dirty="0"/>
              <a:t>4. Según el tipo de sinapsis</a:t>
            </a:r>
          </a:p>
          <a:p>
            <a:pPr algn="ctr"/>
            <a:r>
              <a:rPr lang="es-MX" dirty="0"/>
              <a:t>podemos encontrar dos tipos de neuronas: las neuronas </a:t>
            </a:r>
            <a:r>
              <a:rPr lang="es-MX" dirty="0" err="1"/>
              <a:t>excitatorias</a:t>
            </a:r>
            <a:r>
              <a:rPr lang="es-MX" dirty="0"/>
              <a:t> y las inhibitorias.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AD3ECC10-25BA-40AD-BEFD-2E05C5FC7A91}"/>
              </a:ext>
            </a:extLst>
          </p:cNvPr>
          <p:cNvSpPr/>
          <p:nvPr/>
        </p:nvSpPr>
        <p:spPr>
          <a:xfrm>
            <a:off x="439651" y="2395700"/>
            <a:ext cx="1081943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/>
              <a:t>Neuronas </a:t>
            </a:r>
            <a:r>
              <a:rPr lang="es-MX" b="1" dirty="0" err="1"/>
              <a:t>excitatorias</a:t>
            </a:r>
            <a:endParaRPr lang="es-MX" b="1" dirty="0"/>
          </a:p>
          <a:p>
            <a:r>
              <a:rPr lang="es-MX" dirty="0"/>
              <a:t>Son aquellas en que el resultado de las sinapsis provoca una respuesta </a:t>
            </a:r>
            <a:r>
              <a:rPr lang="es-MX" dirty="0" err="1"/>
              <a:t>excitatoria</a:t>
            </a:r>
            <a:r>
              <a:rPr lang="es-MX" dirty="0"/>
              <a:t>, es decir, incrementa la posibilidad de producir un potencial de acción.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B7493D83-830D-45B5-B4BB-B857A488457C}"/>
              </a:ext>
            </a:extLst>
          </p:cNvPr>
          <p:cNvSpPr/>
          <p:nvPr/>
        </p:nvSpPr>
        <p:spPr>
          <a:xfrm>
            <a:off x="439650" y="3518647"/>
            <a:ext cx="1081943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/>
              <a:t>Neuronas inhibitorias</a:t>
            </a:r>
          </a:p>
          <a:p>
            <a:r>
              <a:rPr lang="es-MX" dirty="0"/>
              <a:t>Son aquellas en las que el resultado de estas sinapsis provocan una respuesta inhibitoria, es decir, que reduce la posibilidad de producir un potencial de acción.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2AD0CEED-F273-4527-83D2-72C0574E5E68}"/>
              </a:ext>
            </a:extLst>
          </p:cNvPr>
          <p:cNvSpPr/>
          <p:nvPr/>
        </p:nvSpPr>
        <p:spPr>
          <a:xfrm>
            <a:off x="439651" y="4641594"/>
            <a:ext cx="1098232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/>
              <a:t>Neuronas moduladoras</a:t>
            </a:r>
          </a:p>
          <a:p>
            <a:r>
              <a:rPr lang="es-MX" dirty="0"/>
              <a:t>Algunos neurotransmisores pueden desempeñar un papel en la transmisión sináptica diferente al excitatorio e inhibitorio, pues no generan una señal transmisora sino que la regulan. Su función consiste en modular la respuesta de la célula a un neurotransmisor principal</a:t>
            </a:r>
            <a:endParaRPr lang="es-MX" b="1" dirty="0"/>
          </a:p>
        </p:txBody>
      </p:sp>
    </p:spTree>
    <p:extLst>
      <p:ext uri="{BB962C8B-B14F-4D97-AF65-F5344CB8AC3E}">
        <p14:creationId xmlns:p14="http://schemas.microsoft.com/office/powerpoint/2010/main" val="47690378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wind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418AAC16-8ABB-4EAE-B388-C9F60AE14C20}"/>
              </a:ext>
            </a:extLst>
          </p:cNvPr>
          <p:cNvSpPr/>
          <p:nvPr/>
        </p:nvSpPr>
        <p:spPr>
          <a:xfrm>
            <a:off x="4486312" y="56743"/>
            <a:ext cx="27252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MX" sz="2400" dirty="0">
                <a:latin typeface="Roboto"/>
              </a:rPr>
              <a:t>Tipos de neuronas</a:t>
            </a:r>
            <a:endParaRPr lang="es-MX" sz="2400" b="0" i="0" dirty="0">
              <a:effectLst/>
              <a:latin typeface="Roboto"/>
            </a:endParaRP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8C1405F8-7BFD-43CC-9DC2-F8CFEE11AE5F}"/>
              </a:ext>
            </a:extLst>
          </p:cNvPr>
          <p:cNvSpPr/>
          <p:nvPr/>
        </p:nvSpPr>
        <p:spPr>
          <a:xfrm>
            <a:off x="1733019" y="541446"/>
            <a:ext cx="807201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MX" dirty="0"/>
              <a:t>5. Según su morfología externa</a:t>
            </a:r>
          </a:p>
          <a:p>
            <a:pPr algn="ctr"/>
            <a:r>
              <a:rPr lang="es-MX" dirty="0"/>
              <a:t>Según la cantidad de prolongaciones que tengan las neuronas, estas se clasifican en:</a:t>
            </a:r>
            <a:endParaRPr lang="es-MX" b="0" i="0" dirty="0">
              <a:effectLst/>
            </a:endParaRP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77A43D41-02A6-4150-B251-C1AEB5F279E5}"/>
              </a:ext>
            </a:extLst>
          </p:cNvPr>
          <p:cNvSpPr/>
          <p:nvPr/>
        </p:nvSpPr>
        <p:spPr>
          <a:xfrm>
            <a:off x="121173" y="1359997"/>
            <a:ext cx="6096000" cy="480131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MX" b="1" dirty="0"/>
              <a:t>Neuronas Unipolares </a:t>
            </a:r>
          </a:p>
          <a:p>
            <a:r>
              <a:rPr lang="es-MX" dirty="0"/>
              <a:t>Son neuronas que poseen una sola prolongación de doble sentido que sale del soma, y que actúa a la vez como dendrita y como axón (entrada y salida). Suelen ser neuronas sensoriales, es decir, aferentes.</a:t>
            </a:r>
          </a:p>
          <a:p>
            <a:endParaRPr lang="es-MX" dirty="0"/>
          </a:p>
          <a:p>
            <a:r>
              <a:rPr lang="es-MX" b="1" dirty="0"/>
              <a:t>Neuronas bipolares</a:t>
            </a:r>
          </a:p>
          <a:p>
            <a:r>
              <a:rPr lang="es-MX" dirty="0"/>
              <a:t>Tienen dos extensiones citoplasmáticas (prolongaciones) que salen del soma. Una actúa como dendrita (entrada) y otra actúa como axón (salida). Se suelen localizar en la retina, cóclea, vestíbulo y mucosa olfatoria</a:t>
            </a:r>
          </a:p>
          <a:p>
            <a:endParaRPr lang="es-MX" dirty="0"/>
          </a:p>
          <a:p>
            <a:r>
              <a:rPr lang="es-MX" b="1" dirty="0"/>
              <a:t>Neuronas multipolares</a:t>
            </a:r>
          </a:p>
          <a:p>
            <a:r>
              <a:rPr lang="es-MX" dirty="0"/>
              <a:t>Son las que más abundan en nuestro sistema nervioso central. Poseen un gran número de prolongaciones de entrada (dendritas) y una sola de salida (axón). Se encuentran en el  cerebro o la médula espinal.</a:t>
            </a:r>
          </a:p>
        </p:txBody>
      </p:sp>
      <p:pic>
        <p:nvPicPr>
          <p:cNvPr id="6" name="Picture 4" descr="Resultado de imagen para neuronas tipos">
            <a:extLst>
              <a:ext uri="{FF2B5EF4-FFF2-40B4-BE49-F238E27FC236}">
                <a16:creationId xmlns:a16="http://schemas.microsoft.com/office/drawing/2014/main" id="{EC1A3DA2-B148-40CD-BD9A-B5EE14A751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759678"/>
            <a:ext cx="5868704" cy="4556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1601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C7D8FF2E-98B6-4EEF-BDB6-E5D7F83C1FDC}"/>
              </a:ext>
            </a:extLst>
          </p:cNvPr>
          <p:cNvSpPr/>
          <p:nvPr/>
        </p:nvSpPr>
        <p:spPr>
          <a:xfrm>
            <a:off x="2156907" y="780951"/>
            <a:ext cx="766812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MX" dirty="0">
                <a:latin typeface="Roboto"/>
              </a:rPr>
              <a:t>6. Otros tipos de neuronas</a:t>
            </a:r>
          </a:p>
          <a:p>
            <a:pPr algn="just"/>
            <a:r>
              <a:rPr lang="es-MX" dirty="0">
                <a:latin typeface="Roboto"/>
              </a:rPr>
              <a:t>Según la ubicación de las neuronas y según su forma, se clasifican en:</a:t>
            </a:r>
            <a:endParaRPr lang="es-MX" b="0" i="0" dirty="0">
              <a:effectLst/>
              <a:latin typeface="Roboto"/>
            </a:endParaRP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B5C8C80C-60FD-4D78-8B52-189FFE666E05}"/>
              </a:ext>
            </a:extLst>
          </p:cNvPr>
          <p:cNvSpPr/>
          <p:nvPr/>
        </p:nvSpPr>
        <p:spPr>
          <a:xfrm>
            <a:off x="4556398" y="200603"/>
            <a:ext cx="27252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MX" sz="2400" dirty="0">
                <a:latin typeface="Roboto"/>
              </a:rPr>
              <a:t>Tipos de neuronas</a:t>
            </a:r>
            <a:endParaRPr lang="es-MX" sz="2400" b="0" i="0" dirty="0">
              <a:effectLst/>
              <a:latin typeface="Roboto"/>
            </a:endParaRP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90D17E84-7913-4F51-B164-126A92F3350E}"/>
              </a:ext>
            </a:extLst>
          </p:cNvPr>
          <p:cNvSpPr/>
          <p:nvPr/>
        </p:nvSpPr>
        <p:spPr>
          <a:xfrm>
            <a:off x="118809" y="1994141"/>
            <a:ext cx="695576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latin typeface="Roboto"/>
              </a:rPr>
              <a:t>Neuronas espejo</a:t>
            </a:r>
          </a:p>
          <a:p>
            <a:pPr algn="just"/>
            <a:r>
              <a:rPr lang="es-MX" dirty="0">
                <a:latin typeface="Roboto"/>
              </a:rPr>
              <a:t>Estas neuronas se activaban al realizar una acción y al ver a otra persona realizando una acción. Son esenciales para el aprendizaje y la imitación.</a:t>
            </a:r>
            <a:endParaRPr lang="es-MX" b="0" i="0" dirty="0">
              <a:effectLst/>
              <a:latin typeface="Roboto"/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49BA0A4A-9AE5-4C42-87AB-5D4365435445}"/>
              </a:ext>
            </a:extLst>
          </p:cNvPr>
          <p:cNvSpPr/>
          <p:nvPr/>
        </p:nvSpPr>
        <p:spPr>
          <a:xfrm>
            <a:off x="118807" y="3463630"/>
            <a:ext cx="695576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latin typeface="Roboto"/>
              </a:rPr>
              <a:t>Neuronas piramidales</a:t>
            </a:r>
          </a:p>
          <a:p>
            <a:pPr algn="just"/>
            <a:r>
              <a:rPr lang="es-MX" dirty="0">
                <a:latin typeface="Roboto"/>
              </a:rPr>
              <a:t>Éstas están ubicadas en la corteza cerebral, el hipocampo, y el cuerpo amigdalino. Tienen una forma triangular, por eso reciben este nombre.</a:t>
            </a:r>
            <a:endParaRPr lang="es-MX" b="0" i="0" dirty="0">
              <a:effectLst/>
              <a:latin typeface="Roboto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DB030D1-B416-4794-8645-3FB8A5741A00}"/>
              </a:ext>
            </a:extLst>
          </p:cNvPr>
          <p:cNvSpPr/>
          <p:nvPr/>
        </p:nvSpPr>
        <p:spPr>
          <a:xfrm>
            <a:off x="118807" y="5076043"/>
            <a:ext cx="695576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latin typeface="Roboto"/>
              </a:rPr>
              <a:t>Neuronas de Purkinje</a:t>
            </a:r>
          </a:p>
          <a:p>
            <a:r>
              <a:rPr lang="es-MX" dirty="0"/>
              <a:t>Se encuentran en el cerebelo, y se ramifican construyendo un intrincado árbol dendrítico y se encuentran alineadas como piezas de dominó colocadas una frente a la otra.</a:t>
            </a:r>
            <a:endParaRPr lang="es-MX" b="1" i="0" dirty="0">
              <a:effectLst/>
              <a:latin typeface="Roboto"/>
            </a:endParaRPr>
          </a:p>
        </p:txBody>
      </p:sp>
      <p:pic>
        <p:nvPicPr>
          <p:cNvPr id="7" name="Picture 2" descr="Resultado de imagen para tipos de neuronas">
            <a:extLst>
              <a:ext uri="{FF2B5EF4-FFF2-40B4-BE49-F238E27FC236}">
                <a16:creationId xmlns:a16="http://schemas.microsoft.com/office/drawing/2014/main" id="{1CD968E9-9A30-4C75-AD95-B15B43CB28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5832" y="1839366"/>
            <a:ext cx="4280953" cy="4840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9399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ipple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Vektorgrafiken Mikroglia Vektorbilder Mikroglia | Depositphotos">
            <a:extLst>
              <a:ext uri="{FF2B5EF4-FFF2-40B4-BE49-F238E27FC236}">
                <a16:creationId xmlns:a16="http://schemas.microsoft.com/office/drawing/2014/main" id="{27CABFA2-1ED0-48DD-93E5-F493ABCAB8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4"/>
          <a:stretch/>
        </p:blipFill>
        <p:spPr bwMode="auto">
          <a:xfrm>
            <a:off x="0" y="0"/>
            <a:ext cx="732619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82EA82EA-A1D8-4F62-A67C-49C3CF9BF39D}"/>
              </a:ext>
            </a:extLst>
          </p:cNvPr>
          <p:cNvSpPr txBox="1"/>
          <p:nvPr/>
        </p:nvSpPr>
        <p:spPr>
          <a:xfrm>
            <a:off x="7128363" y="2116658"/>
            <a:ext cx="4881930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s-ES" dirty="0"/>
              <a:t>Son células </a:t>
            </a:r>
            <a:r>
              <a:rPr lang="es-ES" dirty="0" err="1"/>
              <a:t>neurogliales</a:t>
            </a:r>
            <a:r>
              <a:rPr lang="es-ES" dirty="0"/>
              <a:t> del tejido nervioso con capacidad fagocitaria y de soporte.</a:t>
            </a:r>
            <a:endParaRPr lang="es-MX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3B23D675-20D4-4549-9D0F-BAC6C1965785}"/>
              </a:ext>
            </a:extLst>
          </p:cNvPr>
          <p:cNvSpPr txBox="1"/>
          <p:nvPr/>
        </p:nvSpPr>
        <p:spPr>
          <a:xfrm>
            <a:off x="7563582" y="4602646"/>
            <a:ext cx="4011489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s-ES" dirty="0"/>
              <a:t>Constituyen aproximadamente el 10% de las células del cerebro</a:t>
            </a:r>
            <a:endParaRPr lang="es-MX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B4A570E3-A33C-4FFF-A573-AEFB888F3CBC}"/>
              </a:ext>
            </a:extLst>
          </p:cNvPr>
          <p:cNvSpPr txBox="1"/>
          <p:nvPr/>
        </p:nvSpPr>
        <p:spPr>
          <a:xfrm>
            <a:off x="7326190" y="3359652"/>
            <a:ext cx="4486275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s-ES" dirty="0"/>
              <a:t>Forman el sistema inmunitario del sistema nervioso central (SNC)​ y que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79931764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curtains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5474C1D0-BAAF-1467-82BD-E64205D3F8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89205" y="316894"/>
            <a:ext cx="7852960" cy="6105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14252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jms 24 09144 g002">
            <a:extLst>
              <a:ext uri="{FF2B5EF4-FFF2-40B4-BE49-F238E27FC236}">
                <a16:creationId xmlns:a16="http://schemas.microsoft.com/office/drawing/2014/main" id="{941D7284-0F7D-47D6-FF5E-05747476FB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0713" y="0"/>
            <a:ext cx="84089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16591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1AFE7B5D-141E-DCCA-6165-0F646F24BD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2713" y="0"/>
            <a:ext cx="94249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31371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6BD71EFC-B7F1-D38D-C9A5-4A02ED40BD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100" y="0"/>
            <a:ext cx="75422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31787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o 10">
            <a:extLst>
              <a:ext uri="{FF2B5EF4-FFF2-40B4-BE49-F238E27FC236}">
                <a16:creationId xmlns:a16="http://schemas.microsoft.com/office/drawing/2014/main" id="{D4E8556D-A1A7-8282-9107-E6EF5D1E20AB}"/>
              </a:ext>
            </a:extLst>
          </p:cNvPr>
          <p:cNvGrpSpPr/>
          <p:nvPr/>
        </p:nvGrpSpPr>
        <p:grpSpPr>
          <a:xfrm>
            <a:off x="795669" y="0"/>
            <a:ext cx="10029494" cy="6858000"/>
            <a:chOff x="795669" y="0"/>
            <a:chExt cx="10029494" cy="6858000"/>
          </a:xfrm>
        </p:grpSpPr>
        <p:grpSp>
          <p:nvGrpSpPr>
            <p:cNvPr id="10" name="Grupo 9">
              <a:extLst>
                <a:ext uri="{FF2B5EF4-FFF2-40B4-BE49-F238E27FC236}">
                  <a16:creationId xmlns:a16="http://schemas.microsoft.com/office/drawing/2014/main" id="{7543E7F0-2375-D79D-1EB5-D1F66BB13454}"/>
                </a:ext>
              </a:extLst>
            </p:cNvPr>
            <p:cNvGrpSpPr/>
            <p:nvPr/>
          </p:nvGrpSpPr>
          <p:grpSpPr>
            <a:xfrm>
              <a:off x="795669" y="0"/>
              <a:ext cx="10029494" cy="6858000"/>
              <a:chOff x="795669" y="0"/>
              <a:chExt cx="10029494" cy="6858000"/>
            </a:xfrm>
          </p:grpSpPr>
          <p:pic>
            <p:nvPicPr>
              <p:cNvPr id="5124" name="Picture 4">
                <a:extLst>
                  <a:ext uri="{FF2B5EF4-FFF2-40B4-BE49-F238E27FC236}">
                    <a16:creationId xmlns:a16="http://schemas.microsoft.com/office/drawing/2014/main" id="{B37C95E2-F495-F101-26CC-89024E3E40E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66838" y="0"/>
                <a:ext cx="9458325" cy="6858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" name="Rectángulo 1">
                <a:extLst>
                  <a:ext uri="{FF2B5EF4-FFF2-40B4-BE49-F238E27FC236}">
                    <a16:creationId xmlns:a16="http://schemas.microsoft.com/office/drawing/2014/main" id="{26C23E95-DF3E-1E7D-C85B-5998A522D414}"/>
                  </a:ext>
                </a:extLst>
              </p:cNvPr>
              <p:cNvSpPr/>
              <p:nvPr/>
            </p:nvSpPr>
            <p:spPr>
              <a:xfrm>
                <a:off x="4883888" y="4189228"/>
                <a:ext cx="1240465" cy="36150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 b="1" dirty="0">
                    <a:solidFill>
                      <a:schemeClr val="tx1"/>
                    </a:solidFill>
                  </a:rPr>
                  <a:t>Ramificada</a:t>
                </a:r>
              </a:p>
            </p:txBody>
          </p:sp>
          <p:sp>
            <p:nvSpPr>
              <p:cNvPr id="3" name="Rectángulo 2">
                <a:extLst>
                  <a:ext uri="{FF2B5EF4-FFF2-40B4-BE49-F238E27FC236}">
                    <a16:creationId xmlns:a16="http://schemas.microsoft.com/office/drawing/2014/main" id="{B9F384F3-0E9F-B8BD-646E-A1B8F25B0100}"/>
                  </a:ext>
                </a:extLst>
              </p:cNvPr>
              <p:cNvSpPr/>
              <p:nvPr/>
            </p:nvSpPr>
            <p:spPr>
              <a:xfrm>
                <a:off x="3164958" y="1421218"/>
                <a:ext cx="1240465" cy="36150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 b="1" dirty="0">
                    <a:solidFill>
                      <a:schemeClr val="tx1"/>
                    </a:solidFill>
                  </a:rPr>
                  <a:t>Ameboide</a:t>
                </a:r>
              </a:p>
            </p:txBody>
          </p:sp>
          <p:sp>
            <p:nvSpPr>
              <p:cNvPr id="4" name="Rectángulo 3">
                <a:extLst>
                  <a:ext uri="{FF2B5EF4-FFF2-40B4-BE49-F238E27FC236}">
                    <a16:creationId xmlns:a16="http://schemas.microsoft.com/office/drawing/2014/main" id="{215DBD43-1553-E8F9-DE07-F9F50E266DB5}"/>
                  </a:ext>
                </a:extLst>
              </p:cNvPr>
              <p:cNvSpPr/>
              <p:nvPr/>
            </p:nvSpPr>
            <p:spPr>
              <a:xfrm>
                <a:off x="795669" y="3958855"/>
                <a:ext cx="3122429" cy="36150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 b="1" dirty="0">
                    <a:solidFill>
                      <a:schemeClr val="tx1"/>
                    </a:solidFill>
                  </a:rPr>
                  <a:t>Estructuras de bola y cadena</a:t>
                </a:r>
              </a:p>
            </p:txBody>
          </p:sp>
          <p:sp>
            <p:nvSpPr>
              <p:cNvPr id="7" name="Rectángulo 6">
                <a:extLst>
                  <a:ext uri="{FF2B5EF4-FFF2-40B4-BE49-F238E27FC236}">
                    <a16:creationId xmlns:a16="http://schemas.microsoft.com/office/drawing/2014/main" id="{FCA509FD-04CD-F7BE-4978-5771113749E7}"/>
                  </a:ext>
                </a:extLst>
              </p:cNvPr>
              <p:cNvSpPr/>
              <p:nvPr/>
            </p:nvSpPr>
            <p:spPr>
              <a:xfrm>
                <a:off x="6858000" y="4008474"/>
                <a:ext cx="2464981" cy="36150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 b="1" dirty="0">
                    <a:solidFill>
                      <a:schemeClr val="tx1"/>
                    </a:solidFill>
                  </a:rPr>
                  <a:t>Panal</a:t>
                </a:r>
              </a:p>
            </p:txBody>
          </p:sp>
          <p:sp>
            <p:nvSpPr>
              <p:cNvPr id="9" name="Rectángulo 8">
                <a:extLst>
                  <a:ext uri="{FF2B5EF4-FFF2-40B4-BE49-F238E27FC236}">
                    <a16:creationId xmlns:a16="http://schemas.microsoft.com/office/drawing/2014/main" id="{A91CB495-646A-E929-EC7B-08B7B8C9EEC4}"/>
                  </a:ext>
                </a:extLst>
              </p:cNvPr>
              <p:cNvSpPr/>
              <p:nvPr/>
            </p:nvSpPr>
            <p:spPr>
              <a:xfrm>
                <a:off x="6150935" y="1339701"/>
                <a:ext cx="3122429" cy="36150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 b="1" dirty="0">
                    <a:solidFill>
                      <a:schemeClr val="tx1"/>
                    </a:solidFill>
                  </a:rPr>
                  <a:t>“Trenes” de microglía en vara</a:t>
                </a:r>
              </a:p>
            </p:txBody>
          </p:sp>
        </p:grpSp>
        <p:sp>
          <p:nvSpPr>
            <p:cNvPr id="5" name="Rectángulo 4">
              <a:extLst>
                <a:ext uri="{FF2B5EF4-FFF2-40B4-BE49-F238E27FC236}">
                  <a16:creationId xmlns:a16="http://schemas.microsoft.com/office/drawing/2014/main" id="{84541E37-83DD-1372-DE85-B55149538363}"/>
                </a:ext>
              </a:extLst>
            </p:cNvPr>
            <p:cNvSpPr/>
            <p:nvPr/>
          </p:nvSpPr>
          <p:spPr>
            <a:xfrm>
              <a:off x="2356884" y="6496493"/>
              <a:ext cx="1789814" cy="3615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b="1" dirty="0" err="1">
                  <a:solidFill>
                    <a:schemeClr val="tx1"/>
                  </a:solidFill>
                </a:rPr>
                <a:t>Hiperamificada</a:t>
              </a:r>
              <a:endParaRPr lang="es-MX" b="1" dirty="0">
                <a:solidFill>
                  <a:schemeClr val="tx1"/>
                </a:solidFill>
              </a:endParaRPr>
            </a:p>
          </p:txBody>
        </p:sp>
        <p:sp>
          <p:nvSpPr>
            <p:cNvPr id="6" name="Rectángulo 5">
              <a:extLst>
                <a:ext uri="{FF2B5EF4-FFF2-40B4-BE49-F238E27FC236}">
                  <a16:creationId xmlns:a16="http://schemas.microsoft.com/office/drawing/2014/main" id="{8F73D093-F639-3C88-3250-D1E31827CB16}"/>
                </a:ext>
              </a:extLst>
            </p:cNvPr>
            <p:cNvSpPr/>
            <p:nvPr/>
          </p:nvSpPr>
          <p:spPr>
            <a:xfrm>
              <a:off x="4883888" y="6496492"/>
              <a:ext cx="2464981" cy="3615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b="1" dirty="0">
                  <a:solidFill>
                    <a:schemeClr val="tx1"/>
                  </a:solidFill>
                </a:rPr>
                <a:t>Puntas bulbosas</a:t>
              </a:r>
            </a:p>
          </p:txBody>
        </p:sp>
        <p:sp>
          <p:nvSpPr>
            <p:cNvPr id="8" name="Rectángulo 7">
              <a:extLst>
                <a:ext uri="{FF2B5EF4-FFF2-40B4-BE49-F238E27FC236}">
                  <a16:creationId xmlns:a16="http://schemas.microsoft.com/office/drawing/2014/main" id="{5025D9DB-3435-CA44-C5BA-9E19F279BA83}"/>
                </a:ext>
              </a:extLst>
            </p:cNvPr>
            <p:cNvSpPr/>
            <p:nvPr/>
          </p:nvSpPr>
          <p:spPr>
            <a:xfrm>
              <a:off x="9466521" y="6496491"/>
              <a:ext cx="1240465" cy="3615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b="1" dirty="0">
                  <a:solidFill>
                    <a:schemeClr val="tx1"/>
                  </a:solidFill>
                </a:rPr>
                <a:t>Medusa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823653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Resultado de imagen para red neuronal wallpaper gif">
            <a:extLst>
              <a:ext uri="{FF2B5EF4-FFF2-40B4-BE49-F238E27FC236}">
                <a16:creationId xmlns:a16="http://schemas.microsoft.com/office/drawing/2014/main" id="{DB07216D-0F9F-4833-9FBB-4A4410168D0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9199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ángulo 3"/>
          <p:cNvSpPr/>
          <p:nvPr/>
        </p:nvSpPr>
        <p:spPr>
          <a:xfrm>
            <a:off x="2719800" y="918046"/>
            <a:ext cx="871882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MX" sz="3200" b="1" dirty="0">
                <a:solidFill>
                  <a:schemeClr val="bg1"/>
                </a:solidFill>
              </a:rPr>
              <a:t>El tejido nervioso consta de dos tipos de células: las </a:t>
            </a:r>
            <a:r>
              <a:rPr lang="es-MX" sz="3200" b="1" u="sng" dirty="0">
                <a:solidFill>
                  <a:schemeClr val="bg1"/>
                </a:solidFill>
              </a:rPr>
              <a:t>neuronas</a:t>
            </a:r>
            <a:r>
              <a:rPr lang="es-MX" sz="3200" b="1" dirty="0">
                <a:solidFill>
                  <a:schemeClr val="bg1"/>
                </a:solidFill>
              </a:rPr>
              <a:t> y la </a:t>
            </a:r>
            <a:r>
              <a:rPr lang="es-MX" sz="3200" b="1" dirty="0">
                <a:solidFill>
                  <a:srgbClr val="FFFF00"/>
                </a:solidFill>
              </a:rPr>
              <a:t>neuroglia</a:t>
            </a:r>
            <a:r>
              <a:rPr lang="es-MX" sz="3200" b="1" dirty="0">
                <a:solidFill>
                  <a:schemeClr val="bg1"/>
                </a:solidFill>
              </a:rPr>
              <a:t> o </a:t>
            </a:r>
            <a:r>
              <a:rPr lang="es-MX" sz="3200" b="1" dirty="0" err="1">
                <a:solidFill>
                  <a:srgbClr val="FFFF00"/>
                </a:solidFill>
              </a:rPr>
              <a:t>glia</a:t>
            </a:r>
            <a:r>
              <a:rPr lang="es-MX" sz="3200" b="1" dirty="0">
                <a:solidFill>
                  <a:schemeClr val="bg1"/>
                </a:solidFill>
              </a:rPr>
              <a:t>. 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261010" y="1287378"/>
            <a:ext cx="23647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Neuronas </a:t>
            </a:r>
            <a:endParaRPr lang="es-MX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30" name="Picture 6" descr="Nuestras neuronas sufren atascos que pueden dañar el cerebro">
            <a:extLst>
              <a:ext uri="{FF2B5EF4-FFF2-40B4-BE49-F238E27FC236}">
                <a16:creationId xmlns:a16="http://schemas.microsoft.com/office/drawing/2014/main" id="{1436B7C9-E28F-4D82-8AD3-60A4C5B7E6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837" y="2494083"/>
            <a:ext cx="3722077" cy="3722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ÉLULAS GLIALES: qué son, tipos y funciones">
            <a:extLst>
              <a:ext uri="{FF2B5EF4-FFF2-40B4-BE49-F238E27FC236}">
                <a16:creationId xmlns:a16="http://schemas.microsoft.com/office/drawing/2014/main" id="{F15383D2-D631-4268-B2DD-B03C99B64E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4854" y="2494083"/>
            <a:ext cx="5577254" cy="3718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685679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origami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43F7009F-B338-41CA-5FB6-BD3E7CD29C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0674154"/>
              </p:ext>
            </p:extLst>
          </p:nvPr>
        </p:nvGraphicFramePr>
        <p:xfrm>
          <a:off x="234285" y="112939"/>
          <a:ext cx="11710972" cy="6212292"/>
        </p:xfrm>
        <a:graphic>
          <a:graphicData uri="http://schemas.openxmlformats.org/drawingml/2006/table">
            <a:tbl>
              <a:tblPr>
                <a:tableStyleId>{793D81CF-94F2-401A-BA57-92F5A7B2D0C5}</a:tableStyleId>
              </a:tblPr>
              <a:tblGrid>
                <a:gridCol w="3125772">
                  <a:extLst>
                    <a:ext uri="{9D8B030D-6E8A-4147-A177-3AD203B41FA5}">
                      <a16:colId xmlns:a16="http://schemas.microsoft.com/office/drawing/2014/main" val="2689152712"/>
                    </a:ext>
                  </a:extLst>
                </a:gridCol>
                <a:gridCol w="8585200">
                  <a:extLst>
                    <a:ext uri="{9D8B030D-6E8A-4147-A177-3AD203B41FA5}">
                      <a16:colId xmlns:a16="http://schemas.microsoft.com/office/drawing/2014/main" val="427692959"/>
                    </a:ext>
                  </a:extLst>
                </a:gridCol>
              </a:tblGrid>
              <a:tr h="18715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MX" sz="2000" b="1"/>
                        <a:t>Tipo morfológico</a:t>
                      </a:r>
                      <a:endParaRPr lang="es-MX" sz="2000"/>
                    </a:p>
                  </a:txBody>
                  <a:tcPr marL="46789" marR="46789" marT="23394" marB="2339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MX" sz="2000" b="1"/>
                        <a:t>Función principal</a:t>
                      </a:r>
                      <a:endParaRPr lang="es-MX" sz="2000"/>
                    </a:p>
                  </a:txBody>
                  <a:tcPr marL="46789" marR="46789" marT="23394" marB="23394" anchor="ctr"/>
                </a:tc>
                <a:extLst>
                  <a:ext uri="{0D108BD9-81ED-4DB2-BD59-A6C34878D82A}">
                    <a16:rowId xmlns:a16="http://schemas.microsoft.com/office/drawing/2014/main" val="3384175211"/>
                  </a:ext>
                </a:extLst>
              </a:tr>
              <a:tr h="60825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MX" sz="2000" b="1"/>
                        <a:t>Ramificada</a:t>
                      </a:r>
                      <a:endParaRPr lang="es-MX" sz="2000"/>
                    </a:p>
                  </a:txBody>
                  <a:tcPr marL="46789" marR="46789" marT="23394" marB="2339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MX" sz="2000"/>
                        <a:t>Estado de vigilancia y monitoreo constante del microambiente cerebral; detecta cambios en el entorno como señales de daño, ATP extracelular o citoquinas.</a:t>
                      </a:r>
                    </a:p>
                  </a:txBody>
                  <a:tcPr marL="46789" marR="46789" marT="23394" marB="23394" anchor="ctr"/>
                </a:tc>
                <a:extLst>
                  <a:ext uri="{0D108BD9-81ED-4DB2-BD59-A6C34878D82A}">
                    <a16:rowId xmlns:a16="http://schemas.microsoft.com/office/drawing/2014/main" val="1896371114"/>
                  </a:ext>
                </a:extLst>
              </a:tr>
              <a:tr h="60825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MX" sz="2000" b="1"/>
                        <a:t>Ameboide</a:t>
                      </a:r>
                      <a:endParaRPr lang="es-MX" sz="2000"/>
                    </a:p>
                  </a:txBody>
                  <a:tcPr marL="46789" marR="46789" marT="23394" marB="2339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MX" sz="2000"/>
                        <a:t>Forma altamente fagocítica; participa en la eliminación de restos celulares, cuerpos apoptóticos y defensa inmune activa. Común en el desarrollo y en inflamación.</a:t>
                      </a:r>
                    </a:p>
                  </a:txBody>
                  <a:tcPr marL="46789" marR="46789" marT="23394" marB="23394" anchor="ctr"/>
                </a:tc>
                <a:extLst>
                  <a:ext uri="{0D108BD9-81ED-4DB2-BD59-A6C34878D82A}">
                    <a16:rowId xmlns:a16="http://schemas.microsoft.com/office/drawing/2014/main" val="465464966"/>
                  </a:ext>
                </a:extLst>
              </a:tr>
              <a:tr h="46788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MX" sz="2000" b="1"/>
                        <a:t>Estructuras de bola y cadena</a:t>
                      </a:r>
                      <a:endParaRPr lang="es-MX" sz="2000"/>
                    </a:p>
                  </a:txBody>
                  <a:tcPr marL="46789" marR="46789" marT="23394" marB="2339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MX" sz="2000"/>
                        <a:t>Asociadas a la fagocitosis de cuerpos apoptóticos; las prolongaciones forman cadenas con “bolas” que engloban y transportan desechos celulares.</a:t>
                      </a:r>
                    </a:p>
                  </a:txBody>
                  <a:tcPr marL="46789" marR="46789" marT="23394" marB="23394" anchor="ctr"/>
                </a:tc>
                <a:extLst>
                  <a:ext uri="{0D108BD9-81ED-4DB2-BD59-A6C34878D82A}">
                    <a16:rowId xmlns:a16="http://schemas.microsoft.com/office/drawing/2014/main" val="1638537612"/>
                  </a:ext>
                </a:extLst>
              </a:tr>
              <a:tr h="60825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MX" sz="2000" b="1"/>
                        <a:t>Hiper-ramificada</a:t>
                      </a:r>
                      <a:endParaRPr lang="es-MX" sz="2000"/>
                    </a:p>
                  </a:txBody>
                  <a:tcPr marL="46789" marR="46789" marT="23394" marB="2339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MX" sz="2000" dirty="0"/>
                        <a:t>Estado de microglía activada pero no fagocítica; suele aparecer en condiciones de estrés crónico o </a:t>
                      </a:r>
                      <a:r>
                        <a:rPr lang="es-MX" sz="2000" dirty="0" err="1"/>
                        <a:t>neuroinflamación</a:t>
                      </a:r>
                      <a:r>
                        <a:rPr lang="es-MX" sz="2000" dirty="0"/>
                        <a:t> leve, con aumento del número y complejidad de ramas.</a:t>
                      </a:r>
                    </a:p>
                  </a:txBody>
                  <a:tcPr marL="46789" marR="46789" marT="23394" marB="23394" anchor="ctr"/>
                </a:tc>
                <a:extLst>
                  <a:ext uri="{0D108BD9-81ED-4DB2-BD59-A6C34878D82A}">
                    <a16:rowId xmlns:a16="http://schemas.microsoft.com/office/drawing/2014/main" val="3462678607"/>
                  </a:ext>
                </a:extLst>
              </a:tr>
              <a:tr h="46788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MX" sz="2000" b="1"/>
                        <a:t>Puntas bulbosas</a:t>
                      </a:r>
                      <a:endParaRPr lang="es-MX" sz="2000"/>
                    </a:p>
                  </a:txBody>
                  <a:tcPr marL="46789" marR="46789" marT="23394" marB="2339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MX" sz="2000"/>
                        <a:t>Se observan durante la liberación de señales químicas (como ATP); implicadas en la comunicación con neuronas y astrocitos, y en la modulación sináptica.</a:t>
                      </a:r>
                    </a:p>
                  </a:txBody>
                  <a:tcPr marL="46789" marR="46789" marT="23394" marB="23394" anchor="ctr"/>
                </a:tc>
                <a:extLst>
                  <a:ext uri="{0D108BD9-81ED-4DB2-BD59-A6C34878D82A}">
                    <a16:rowId xmlns:a16="http://schemas.microsoft.com/office/drawing/2014/main" val="1485292416"/>
                  </a:ext>
                </a:extLst>
              </a:tr>
              <a:tr h="46788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MX" sz="2000" b="1"/>
                        <a:t>Panal</a:t>
                      </a:r>
                      <a:endParaRPr lang="es-MX" sz="2000"/>
                    </a:p>
                  </a:txBody>
                  <a:tcPr marL="46789" marR="46789" marT="23394" marB="2339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MX" sz="2000"/>
                        <a:t>Organización en red interconectada; puede representar una estrategia cooperativa de vigilancia territorial entre microglías.</a:t>
                      </a:r>
                    </a:p>
                  </a:txBody>
                  <a:tcPr marL="46789" marR="46789" marT="23394" marB="23394" anchor="ctr"/>
                </a:tc>
                <a:extLst>
                  <a:ext uri="{0D108BD9-81ED-4DB2-BD59-A6C34878D82A}">
                    <a16:rowId xmlns:a16="http://schemas.microsoft.com/office/drawing/2014/main" val="3347670094"/>
                  </a:ext>
                </a:extLst>
              </a:tr>
              <a:tr h="46788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MX" sz="2000" b="1"/>
                        <a:t>Medusa</a:t>
                      </a:r>
                      <a:endParaRPr lang="es-MX" sz="2000"/>
                    </a:p>
                  </a:txBody>
                  <a:tcPr marL="46789" marR="46789" marT="23394" marB="2339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MX" sz="2000"/>
                        <a:t>Transición hacia un estado más activado y migratorio; relacionada con la motilidad y desplazamiento hacia zonas de lesión o infección.</a:t>
                      </a:r>
                    </a:p>
                  </a:txBody>
                  <a:tcPr marL="46789" marR="46789" marT="23394" marB="23394" anchor="ctr"/>
                </a:tc>
                <a:extLst>
                  <a:ext uri="{0D108BD9-81ED-4DB2-BD59-A6C34878D82A}">
                    <a16:rowId xmlns:a16="http://schemas.microsoft.com/office/drawing/2014/main" val="1520241259"/>
                  </a:ext>
                </a:extLst>
              </a:tr>
              <a:tr h="46788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MX" sz="2000" b="1" dirty="0"/>
                        <a:t>“Trenes” de microglía</a:t>
                      </a:r>
                      <a:endParaRPr lang="es-MX" sz="2000" dirty="0"/>
                    </a:p>
                  </a:txBody>
                  <a:tcPr marL="46789" marR="46789" marT="23394" marB="2339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MX" sz="2000" dirty="0"/>
                        <a:t>Disposición alineada en respuesta a daño axonal o procesos neurodegenerativos; sugieren coordinación para reparar tejido o contener propagación de daño.</a:t>
                      </a:r>
                    </a:p>
                  </a:txBody>
                  <a:tcPr marL="46789" marR="46789" marT="23394" marB="23394" anchor="ctr"/>
                </a:tc>
                <a:extLst>
                  <a:ext uri="{0D108BD9-81ED-4DB2-BD59-A6C34878D82A}">
                    <a16:rowId xmlns:a16="http://schemas.microsoft.com/office/drawing/2014/main" val="35765206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828070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>
            <a:extLst>
              <a:ext uri="{FF2B5EF4-FFF2-40B4-BE49-F238E27FC236}">
                <a16:creationId xmlns:a16="http://schemas.microsoft.com/office/drawing/2014/main" id="{E6AD8303-7DF5-B53D-2E33-53C7AA6F32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987" y="788389"/>
            <a:ext cx="10652782" cy="4906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 descr="The role of microglia in the development of diabetic retinopathy | npj  Metabolic Health and Disease">
            <a:extLst>
              <a:ext uri="{FF2B5EF4-FFF2-40B4-BE49-F238E27FC236}">
                <a16:creationId xmlns:a16="http://schemas.microsoft.com/office/drawing/2014/main" id="{7AB99B06-1852-EAB4-7A3A-5DC415ABF1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862" y="788389"/>
            <a:ext cx="11762750" cy="370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6983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2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2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2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Oligodendrocytes: Complete Guide + Functions &amp; Development - Assay Genie">
            <a:extLst>
              <a:ext uri="{FF2B5EF4-FFF2-40B4-BE49-F238E27FC236}">
                <a16:creationId xmlns:a16="http://schemas.microsoft.com/office/drawing/2014/main" id="{7DD7D279-BC18-FDDE-BB45-2FB8285FA8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0475" y="0"/>
            <a:ext cx="9772650" cy="662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Oligodendrocytes: Complete Guide + Functions &amp; Development - Assay Genie">
            <a:extLst>
              <a:ext uri="{FF2B5EF4-FFF2-40B4-BE49-F238E27FC236}">
                <a16:creationId xmlns:a16="http://schemas.microsoft.com/office/drawing/2014/main" id="{C883976C-AD75-A645-3BE4-8B91965A18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901" y="228600"/>
            <a:ext cx="2671498" cy="188454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1595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allery dir="l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8" name="Picture 6" descr="Hormonal Regulation of Oligodendrogenesis I: Effects across the Lifespan">
            <a:extLst>
              <a:ext uri="{FF2B5EF4-FFF2-40B4-BE49-F238E27FC236}">
                <a16:creationId xmlns:a16="http://schemas.microsoft.com/office/drawing/2014/main" id="{1D67CC9F-C945-2680-22CA-1E5195EDC1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190" y="93121"/>
            <a:ext cx="10668633" cy="6671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181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Comparison of central and peripheral myelination. (a) Each... | Download  Scientific Diagram">
            <a:extLst>
              <a:ext uri="{FF2B5EF4-FFF2-40B4-BE49-F238E27FC236}">
                <a16:creationId xmlns:a16="http://schemas.microsoft.com/office/drawing/2014/main" id="{862E3B68-17D8-844F-147F-AD409E629E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5838" y="0"/>
            <a:ext cx="76803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24697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Supporting and detrimental functions of astrocytes on oligodendrocyte... |  Download Scientific Diagram">
            <a:extLst>
              <a:ext uri="{FF2B5EF4-FFF2-40B4-BE49-F238E27FC236}">
                <a16:creationId xmlns:a16="http://schemas.microsoft.com/office/drawing/2014/main" id="{97222C78-DFA3-FDE0-5838-51A62FED8B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7875" y="352425"/>
            <a:ext cx="8096250" cy="6153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54832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figure 1">
            <a:extLst>
              <a:ext uri="{FF2B5EF4-FFF2-40B4-BE49-F238E27FC236}">
                <a16:creationId xmlns:a16="http://schemas.microsoft.com/office/drawing/2014/main" id="{83831964-1A19-9841-3D46-EA8178DAF9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2213" y="0"/>
            <a:ext cx="47259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90704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Astrocitos - Banco de fotos e imágenes de stock - iStock">
            <a:extLst>
              <a:ext uri="{FF2B5EF4-FFF2-40B4-BE49-F238E27FC236}">
                <a16:creationId xmlns:a16="http://schemas.microsoft.com/office/drawing/2014/main" id="{DE2AF361-C900-4A6A-A232-EA8D54AC11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0326" y="551704"/>
            <a:ext cx="9271347" cy="6180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DE260CE2-0692-473E-8899-072B8498FF50}"/>
              </a:ext>
            </a:extLst>
          </p:cNvPr>
          <p:cNvSpPr txBox="1"/>
          <p:nvPr/>
        </p:nvSpPr>
        <p:spPr>
          <a:xfrm>
            <a:off x="4800598" y="-21982"/>
            <a:ext cx="23204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4000" b="1" dirty="0"/>
              <a:t>Astrocitos</a:t>
            </a:r>
          </a:p>
        </p:txBody>
      </p:sp>
    </p:spTree>
    <p:extLst>
      <p:ext uri="{BB962C8B-B14F-4D97-AF65-F5344CB8AC3E}">
        <p14:creationId xmlns:p14="http://schemas.microsoft.com/office/powerpoint/2010/main" val="285394253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drape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Biomolecules 14 01204 g001">
            <a:extLst>
              <a:ext uri="{FF2B5EF4-FFF2-40B4-BE49-F238E27FC236}">
                <a16:creationId xmlns:a16="http://schemas.microsoft.com/office/drawing/2014/main" id="{CC05F685-73D5-C589-DD59-67B70AAD86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9450" y="0"/>
            <a:ext cx="82915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56567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Ijms 25 01899 g001">
            <a:extLst>
              <a:ext uri="{FF2B5EF4-FFF2-40B4-BE49-F238E27FC236}">
                <a16:creationId xmlns:a16="http://schemas.microsoft.com/office/drawing/2014/main" id="{04BCD873-D982-45F9-3E21-661767C747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250" y="0"/>
            <a:ext cx="107315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47760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partes de la neurona / dibujo de la neurona y sus partes - YouTube">
            <a:extLst>
              <a:ext uri="{FF2B5EF4-FFF2-40B4-BE49-F238E27FC236}">
                <a16:creationId xmlns:a16="http://schemas.microsoft.com/office/drawing/2014/main" id="{A2628BC4-5EF6-4F32-A529-E7026CA980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9312" y="1779742"/>
            <a:ext cx="8504198" cy="4783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1CBAD79C-EF54-472E-8E15-5AC07DBFAE0F}"/>
              </a:ext>
            </a:extLst>
          </p:cNvPr>
          <p:cNvSpPr txBox="1"/>
          <p:nvPr/>
        </p:nvSpPr>
        <p:spPr>
          <a:xfrm>
            <a:off x="120893" y="176513"/>
            <a:ext cx="6200775" cy="193899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s-MX" sz="2000" dirty="0">
                <a:latin typeface="Cambria" panose="02040503050406030204" pitchFamily="18" charset="0"/>
                <a:ea typeface="Cambria" panose="02040503050406030204" pitchFamily="18" charset="0"/>
              </a:rPr>
              <a:t>Las neuronas son las células responsables de las funciones atribuidas al sistema nervioso: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2000" dirty="0">
                <a:latin typeface="Cambria" panose="02040503050406030204" pitchFamily="18" charset="0"/>
                <a:ea typeface="Cambria" panose="02040503050406030204" pitchFamily="18" charset="0"/>
              </a:rPr>
              <a:t>Pensar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2000" dirty="0">
                <a:latin typeface="Cambria" panose="02040503050406030204" pitchFamily="18" charset="0"/>
                <a:ea typeface="Cambria" panose="02040503050406030204" pitchFamily="18" charset="0"/>
              </a:rPr>
              <a:t>Razonar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2000" dirty="0">
                <a:latin typeface="Cambria" panose="02040503050406030204" pitchFamily="18" charset="0"/>
                <a:ea typeface="Cambria" panose="02040503050406030204" pitchFamily="18" charset="0"/>
              </a:rPr>
              <a:t>Control de la actividad muscular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2000" dirty="0">
                <a:latin typeface="Cambria" panose="02040503050406030204" pitchFamily="18" charset="0"/>
                <a:ea typeface="Cambria" panose="02040503050406030204" pitchFamily="18" charset="0"/>
              </a:rPr>
              <a:t>Sentir, etc. 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0CCE8587-74F7-4F7C-A53D-6D4FDDD87D37}"/>
              </a:ext>
            </a:extLst>
          </p:cNvPr>
          <p:cNvSpPr txBox="1"/>
          <p:nvPr/>
        </p:nvSpPr>
        <p:spPr>
          <a:xfrm>
            <a:off x="7471996" y="975351"/>
            <a:ext cx="3903785" cy="132343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s-MX" sz="2000" dirty="0">
                <a:latin typeface="Cambria" panose="02040503050406030204" pitchFamily="18" charset="0"/>
                <a:ea typeface="Cambria" panose="02040503050406030204" pitchFamily="18" charset="0"/>
              </a:rPr>
              <a:t>Son células </a:t>
            </a:r>
            <a:r>
              <a:rPr lang="es-MX" sz="2000" b="1" dirty="0">
                <a:latin typeface="Cambria" panose="02040503050406030204" pitchFamily="18" charset="0"/>
                <a:ea typeface="Cambria" panose="02040503050406030204" pitchFamily="18" charset="0"/>
              </a:rPr>
              <a:t>excitables</a:t>
            </a:r>
            <a:r>
              <a:rPr lang="es-MX" sz="2000" dirty="0">
                <a:latin typeface="Cambria" panose="02040503050406030204" pitchFamily="18" charset="0"/>
                <a:ea typeface="Cambria" panose="02040503050406030204" pitchFamily="18" charset="0"/>
              </a:rPr>
              <a:t> que conducen los </a:t>
            </a:r>
            <a:r>
              <a:rPr lang="es-MX" sz="2000" b="1" dirty="0">
                <a:solidFill>
                  <a:schemeClr val="accent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impulsos</a:t>
            </a:r>
            <a:r>
              <a:rPr lang="es-MX" sz="2000" dirty="0">
                <a:latin typeface="Cambria" panose="02040503050406030204" pitchFamily="18" charset="0"/>
                <a:ea typeface="Cambria" panose="02040503050406030204" pitchFamily="18" charset="0"/>
              </a:rPr>
              <a:t> que hacen posibles todas las funciones del sistema nervioso. 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FB7AC5F7-A5D3-4104-9EA6-81FAE687C7D8}"/>
              </a:ext>
            </a:extLst>
          </p:cNvPr>
          <p:cNvSpPr txBox="1"/>
          <p:nvPr/>
        </p:nvSpPr>
        <p:spPr>
          <a:xfrm>
            <a:off x="8906608" y="4041715"/>
            <a:ext cx="2965205" cy="132343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s-MX" sz="2000" dirty="0">
                <a:latin typeface="Cambria" panose="02040503050406030204" pitchFamily="18" charset="0"/>
                <a:ea typeface="Cambria" panose="02040503050406030204" pitchFamily="18" charset="0"/>
              </a:rPr>
              <a:t>Representan la </a:t>
            </a:r>
            <a:r>
              <a:rPr lang="es-MX" sz="2000" dirty="0">
                <a:solidFill>
                  <a:schemeClr val="accent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unidad</a:t>
            </a:r>
            <a:r>
              <a:rPr lang="es-MX" sz="2000" dirty="0">
                <a:latin typeface="Cambria" panose="02040503050406030204" pitchFamily="18" charset="0"/>
                <a:ea typeface="Cambria" panose="02040503050406030204" pitchFamily="18" charset="0"/>
              </a:rPr>
              <a:t> básica </a:t>
            </a:r>
            <a:r>
              <a:rPr lang="es-MX" sz="2000" dirty="0">
                <a:solidFill>
                  <a:schemeClr val="accent5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funcional</a:t>
            </a:r>
            <a:r>
              <a:rPr lang="es-MX" sz="2000" dirty="0">
                <a:latin typeface="Cambria" panose="02040503050406030204" pitchFamily="18" charset="0"/>
                <a:ea typeface="Cambria" panose="02040503050406030204" pitchFamily="18" charset="0"/>
              </a:rPr>
              <a:t> y </a:t>
            </a:r>
            <a:r>
              <a:rPr lang="es-MX" sz="2000" dirty="0">
                <a:solidFill>
                  <a:schemeClr val="accent5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estructural</a:t>
            </a:r>
            <a:r>
              <a:rPr lang="es-MX" sz="2000" dirty="0">
                <a:latin typeface="Cambria" panose="02040503050406030204" pitchFamily="18" charset="0"/>
                <a:ea typeface="Cambria" panose="02040503050406030204" pitchFamily="18" charset="0"/>
              </a:rPr>
              <a:t> del sistema nervioso. 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5CB77BCD-ACCE-4CEA-AD44-0A5067E8322B}"/>
              </a:ext>
            </a:extLst>
          </p:cNvPr>
          <p:cNvSpPr/>
          <p:nvPr/>
        </p:nvSpPr>
        <p:spPr>
          <a:xfrm>
            <a:off x="0" y="4349491"/>
            <a:ext cx="4545623" cy="7078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s-MX" sz="2000" dirty="0"/>
              <a:t>El encéfalo humano contiene alrededor de </a:t>
            </a:r>
            <a:r>
              <a:rPr lang="es-MX" sz="2000" dirty="0">
                <a:solidFill>
                  <a:srgbClr val="FF0000"/>
                </a:solidFill>
              </a:rPr>
              <a:t>100,000 millones de neuronas</a:t>
            </a:r>
            <a:r>
              <a:rPr lang="es-MX" sz="2000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407799708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airplane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Astrocytes at the border of repair | Nature Neuroscience">
            <a:extLst>
              <a:ext uri="{FF2B5EF4-FFF2-40B4-BE49-F238E27FC236}">
                <a16:creationId xmlns:a16="http://schemas.microsoft.com/office/drawing/2014/main" id="{7D77DB3C-37BC-FD98-2DC0-A5B259E7A1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1910" y="357735"/>
            <a:ext cx="8169093" cy="6320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26105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Functional roles of reactive astrocytes in neuroinflammation and  neurodegeneration | Nature Reviews Neurology">
            <a:extLst>
              <a:ext uri="{FF2B5EF4-FFF2-40B4-BE49-F238E27FC236}">
                <a16:creationId xmlns:a16="http://schemas.microsoft.com/office/drawing/2014/main" id="{606288B3-DB59-7E0B-8FC2-3E1C2303E8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6188" y="0"/>
            <a:ext cx="96996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95328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Inhibition of A1 Astrocytes and Activation of A2 Astrocytes for the  Treatment of Spinal Cord Injury | Neurochemical Research">
            <a:extLst>
              <a:ext uri="{FF2B5EF4-FFF2-40B4-BE49-F238E27FC236}">
                <a16:creationId xmlns:a16="http://schemas.microsoft.com/office/drawing/2014/main" id="{3678A094-2FFB-D6F3-6F27-BA53C64DE2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4593" y="1387918"/>
            <a:ext cx="9075997" cy="4385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62115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6" name="Picture 4" descr="Astrocyte and Microglial Disparities in PI3K/AKT Signaling: Implications  for Parkinson's Disease Inflammation">
            <a:extLst>
              <a:ext uri="{FF2B5EF4-FFF2-40B4-BE49-F238E27FC236}">
                <a16:creationId xmlns:a16="http://schemas.microsoft.com/office/drawing/2014/main" id="{9D362258-2A71-AD5D-0819-97F84C91B0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27"/>
          <a:stretch>
            <a:fillRect/>
          </a:stretch>
        </p:blipFill>
        <p:spPr bwMode="auto">
          <a:xfrm>
            <a:off x="896782" y="697042"/>
            <a:ext cx="10188575" cy="5141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27116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64" name="Picture 8" descr="A Guide to Astrocyte Markers | Biocompare: The Buyer's Guide for Life  Scientists">
            <a:extLst>
              <a:ext uri="{FF2B5EF4-FFF2-40B4-BE49-F238E27FC236}">
                <a16:creationId xmlns:a16="http://schemas.microsoft.com/office/drawing/2014/main" id="{AA0021B7-2244-35CF-189A-759F13A062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580" y="779880"/>
            <a:ext cx="10160840" cy="5635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30972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 descr="The dual role of astrocyte activation and reactive gliosis - ScienceDirect">
            <a:extLst>
              <a:ext uri="{FF2B5EF4-FFF2-40B4-BE49-F238E27FC236}">
                <a16:creationId xmlns:a16="http://schemas.microsoft.com/office/drawing/2014/main" id="{56418906-1973-02D9-9E44-12D7D104C2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563" y="918304"/>
            <a:ext cx="4305300" cy="3867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4" name="Picture 4" descr="Effects of Heroin on Astrocyte-Synapse Interaction — SCOFIELD LABORATORY">
            <a:extLst>
              <a:ext uri="{FF2B5EF4-FFF2-40B4-BE49-F238E27FC236}">
                <a16:creationId xmlns:a16="http://schemas.microsoft.com/office/drawing/2014/main" id="{2D1C7E71-0A81-8AA2-195A-E19A433834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229" y="1053274"/>
            <a:ext cx="6862997" cy="3856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03508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 descr="Resultado de imagen para neurona y sus partes definida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85" y="1014663"/>
            <a:ext cx="12010230" cy="4828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07FFA402-D1BB-41D4-AE39-6168F98A967A}"/>
              </a:ext>
            </a:extLst>
          </p:cNvPr>
          <p:cNvSpPr txBox="1"/>
          <p:nvPr/>
        </p:nvSpPr>
        <p:spPr>
          <a:xfrm>
            <a:off x="4070444" y="200996"/>
            <a:ext cx="40511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3600" b="1" dirty="0"/>
              <a:t>Estructura Neuronal</a:t>
            </a:r>
          </a:p>
        </p:txBody>
      </p:sp>
    </p:spTree>
    <p:extLst>
      <p:ext uri="{BB962C8B-B14F-4D97-AF65-F5344CB8AC3E}">
        <p14:creationId xmlns:p14="http://schemas.microsoft.com/office/powerpoint/2010/main" val="155302575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fallOver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Nuestras neuronas sufren atascos que pueden dañar el cerebro">
            <a:extLst>
              <a:ext uri="{FF2B5EF4-FFF2-40B4-BE49-F238E27FC236}">
                <a16:creationId xmlns:a16="http://schemas.microsoft.com/office/drawing/2014/main" id="{7A3EE085-9FDB-41EA-BBCF-AD43C9F689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3244360" y="2954216"/>
            <a:ext cx="3815861" cy="3815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ángulo 2"/>
          <p:cNvSpPr/>
          <p:nvPr/>
        </p:nvSpPr>
        <p:spPr>
          <a:xfrm>
            <a:off x="243989" y="289679"/>
            <a:ext cx="11323615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s-MX" dirty="0"/>
              <a:t>El </a:t>
            </a:r>
            <a:r>
              <a:rPr lang="es-MX" b="1" dirty="0"/>
              <a:t>cuerpo o soma neuronal </a:t>
            </a:r>
            <a:r>
              <a:rPr lang="es-MX" dirty="0"/>
              <a:t>contiene el núcleo y el citoplasma, con todos sus orgánulos intracelulares, rodeado por la membrana plasmática.</a:t>
            </a:r>
          </a:p>
          <a:p>
            <a:pPr marL="342900" indent="-342900">
              <a:buFont typeface="+mj-lt"/>
              <a:buAutoNum type="arabicPeriod"/>
            </a:pPr>
            <a:endParaRPr lang="es-MX" dirty="0"/>
          </a:p>
          <a:p>
            <a:pPr marL="342900" indent="-342900">
              <a:buFont typeface="+mj-lt"/>
              <a:buAutoNum type="arabicPeriod"/>
            </a:pPr>
            <a:r>
              <a:rPr lang="es-MX" dirty="0"/>
              <a:t>Las </a:t>
            </a:r>
            <a:r>
              <a:rPr lang="es-MX" b="1" dirty="0"/>
              <a:t>dendritas</a:t>
            </a:r>
            <a:r>
              <a:rPr lang="es-MX" dirty="0"/>
              <a:t> son prolongaciones cortas ramificadas, en general múltiples, a través de las cuales la neurona recibe estímulos procedentes de neuronas vecinas con las cuales establece una sinapsis o contacto entre células. </a:t>
            </a:r>
          </a:p>
          <a:p>
            <a:pPr marL="342900" indent="-342900">
              <a:buFont typeface="+mj-lt"/>
              <a:buAutoNum type="arabicPeriod"/>
            </a:pPr>
            <a:endParaRPr lang="es-MX" dirty="0"/>
          </a:p>
          <a:p>
            <a:pPr marL="342900" indent="-342900">
              <a:buFont typeface="+mj-lt"/>
              <a:buAutoNum type="arabicPeriod"/>
            </a:pPr>
            <a:r>
              <a:rPr lang="es-MX" dirty="0"/>
              <a:t>El </a:t>
            </a:r>
            <a:r>
              <a:rPr lang="es-MX" b="1" dirty="0"/>
              <a:t>axón</a:t>
            </a:r>
            <a:r>
              <a:rPr lang="es-MX" dirty="0"/>
              <a:t> es una prolongación, generalmente única y de longitud variable, a través de la cual el impulso nervioso se transmite desde el cuerpo celular a otras células nerviosas o a otros órganos del cuerpo. </a:t>
            </a:r>
          </a:p>
          <a:p>
            <a:pPr marL="342900" indent="-342900">
              <a:buFont typeface="+mj-lt"/>
              <a:buAutoNum type="arabicPeriod"/>
            </a:pPr>
            <a:endParaRPr lang="es-MX" dirty="0"/>
          </a:p>
          <a:p>
            <a:pPr marL="342900" indent="-342900">
              <a:buFont typeface="+mj-lt"/>
              <a:buAutoNum type="arabicPeriod"/>
            </a:pPr>
            <a:r>
              <a:rPr lang="es-MX" dirty="0"/>
              <a:t>Los </a:t>
            </a:r>
            <a:r>
              <a:rPr lang="es-MX" b="1" dirty="0"/>
              <a:t>Botones sinápticos</a:t>
            </a:r>
            <a:r>
              <a:rPr lang="es-MX" dirty="0"/>
              <a:t>: terminales axónicas que liberan el neurotransmisor para conducir el mensaje. </a:t>
            </a:r>
          </a:p>
        </p:txBody>
      </p:sp>
    </p:spTree>
    <p:extLst>
      <p:ext uri="{BB962C8B-B14F-4D97-AF65-F5344CB8AC3E}">
        <p14:creationId xmlns:p14="http://schemas.microsoft.com/office/powerpoint/2010/main" val="64692318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curtains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y2mate.com - 2Minute Neuroscience The Neuron_480p (1)">
            <a:hlinkClick r:id="" action="ppaction://media"/>
            <a:extLst>
              <a:ext uri="{FF2B5EF4-FFF2-40B4-BE49-F238E27FC236}">
                <a16:creationId xmlns:a16="http://schemas.microsoft.com/office/drawing/2014/main" id="{AE0C4E4F-594F-4292-8031-D50280E7359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2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613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706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C357506F-30D3-4382-BEC2-EF74BEF97394}"/>
              </a:ext>
            </a:extLst>
          </p:cNvPr>
          <p:cNvSpPr/>
          <p:nvPr/>
        </p:nvSpPr>
        <p:spPr>
          <a:xfrm>
            <a:off x="4500772" y="406841"/>
            <a:ext cx="27252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MX" sz="2400" dirty="0">
                <a:latin typeface="Roboto"/>
              </a:rPr>
              <a:t>Tipos de neuronas</a:t>
            </a:r>
            <a:endParaRPr lang="es-MX" sz="2400" b="0" i="0" dirty="0">
              <a:effectLst/>
              <a:latin typeface="Roboto"/>
            </a:endParaRP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7ECDED81-FC48-4C1B-B202-DAAFE30BF707}"/>
              </a:ext>
            </a:extLst>
          </p:cNvPr>
          <p:cNvSpPr/>
          <p:nvPr/>
        </p:nvSpPr>
        <p:spPr>
          <a:xfrm>
            <a:off x="176462" y="1116614"/>
            <a:ext cx="1169469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dirty="0">
                <a:latin typeface="Roboto"/>
              </a:rPr>
              <a:t>Existen distintas formas de clasificación de las neuronas, y se pueden establecer en base a distintos criterios.</a:t>
            </a:r>
            <a:endParaRPr lang="es-MX" dirty="0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0E08F9D1-300C-4E23-B7E1-0A03FFFE92C9}"/>
              </a:ext>
            </a:extLst>
          </p:cNvPr>
          <p:cNvSpPr/>
          <p:nvPr/>
        </p:nvSpPr>
        <p:spPr>
          <a:xfrm>
            <a:off x="2727156" y="1672091"/>
            <a:ext cx="627246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MX" dirty="0">
                <a:latin typeface="Roboto"/>
              </a:rPr>
              <a:t>1. Según </a:t>
            </a:r>
            <a:r>
              <a:rPr lang="es-MX" b="1" dirty="0">
                <a:latin typeface="Roboto"/>
              </a:rPr>
              <a:t>la transmisión del impulso nervioso</a:t>
            </a:r>
          </a:p>
          <a:p>
            <a:pPr algn="ctr"/>
            <a:r>
              <a:rPr lang="es-MX" dirty="0">
                <a:latin typeface="Roboto"/>
              </a:rPr>
              <a:t>Según esta clasificación, existen dos tipos de neuronas:</a:t>
            </a:r>
            <a:endParaRPr lang="es-MX" b="0" i="0" dirty="0">
              <a:effectLst/>
              <a:latin typeface="Roboto"/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D58E2B4D-EAB0-4CEA-B0BD-876861839B8E}"/>
              </a:ext>
            </a:extLst>
          </p:cNvPr>
          <p:cNvSpPr/>
          <p:nvPr/>
        </p:nvSpPr>
        <p:spPr>
          <a:xfrm>
            <a:off x="176462" y="2628493"/>
            <a:ext cx="432431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latin typeface="Roboto"/>
              </a:rPr>
              <a:t>Neurona presináptica</a:t>
            </a:r>
          </a:p>
          <a:p>
            <a:pPr algn="just"/>
            <a:r>
              <a:rPr lang="es-MX" dirty="0">
                <a:latin typeface="Roboto"/>
              </a:rPr>
              <a:t>la neurona presináptica es la contiene el neurotransmisor y lo libera al espacio sináptico para que pase a otra neurona.</a:t>
            </a:r>
            <a:endParaRPr lang="es-MX" b="0" i="0" dirty="0">
              <a:effectLst/>
              <a:latin typeface="Roboto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61EFC773-9F3A-4E0E-88B0-FA9FB885AD96}"/>
              </a:ext>
            </a:extLst>
          </p:cNvPr>
          <p:cNvSpPr/>
          <p:nvPr/>
        </p:nvSpPr>
        <p:spPr>
          <a:xfrm>
            <a:off x="6946540" y="2628493"/>
            <a:ext cx="432431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latin typeface="Roboto"/>
              </a:rPr>
              <a:t>Neurona postsináptica</a:t>
            </a:r>
          </a:p>
          <a:p>
            <a:pPr algn="just"/>
            <a:r>
              <a:rPr lang="es-MX" dirty="0">
                <a:latin typeface="Roboto"/>
              </a:rPr>
              <a:t>En la unión sináptica, ésta es la neurona que recibe el neurotransmisor.</a:t>
            </a:r>
            <a:endParaRPr lang="es-MX" b="0" i="0" dirty="0">
              <a:effectLst/>
              <a:latin typeface="Roboto"/>
            </a:endParaRPr>
          </a:p>
        </p:txBody>
      </p:sp>
      <p:pic>
        <p:nvPicPr>
          <p:cNvPr id="5122" name="Picture 2" descr="La sinapsis (artículo) | Biología humana | Khan Academy">
            <a:extLst>
              <a:ext uri="{FF2B5EF4-FFF2-40B4-BE49-F238E27FC236}">
                <a16:creationId xmlns:a16="http://schemas.microsoft.com/office/drawing/2014/main" id="{FA973C15-A654-425D-BDB0-94414ECAB6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314" y="3797230"/>
            <a:ext cx="8024446" cy="2728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5785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switch dir="r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Resultado de imagen para sensorial motora y interneurona">
            <a:extLst>
              <a:ext uri="{FF2B5EF4-FFF2-40B4-BE49-F238E27FC236}">
                <a16:creationId xmlns:a16="http://schemas.microsoft.com/office/drawing/2014/main" id="{48B0DDDB-5607-4184-A348-59F642B2CB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92" t="16674" r="3163" b="7256"/>
          <a:stretch/>
        </p:blipFill>
        <p:spPr bwMode="auto">
          <a:xfrm>
            <a:off x="5114788" y="2070573"/>
            <a:ext cx="7077212" cy="4654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50CB2508-8B15-4DDA-B37D-0F92237AA922}"/>
              </a:ext>
            </a:extLst>
          </p:cNvPr>
          <p:cNvSpPr/>
          <p:nvPr/>
        </p:nvSpPr>
        <p:spPr>
          <a:xfrm>
            <a:off x="1101968" y="1078650"/>
            <a:ext cx="97424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MX" dirty="0"/>
              <a:t>2. </a:t>
            </a:r>
            <a:r>
              <a:rPr lang="es-MX" b="1" dirty="0"/>
              <a:t>Según su función</a:t>
            </a:r>
            <a:r>
              <a:rPr lang="es-MX" dirty="0"/>
              <a:t>, Las neuronas pueden tener funciones diferentes dentro de nuestro sistema nervioso central, por eso se clasifican de esta manera:</a:t>
            </a:r>
            <a:endParaRPr lang="es-MX" b="0" i="0" dirty="0">
              <a:effectLst/>
            </a:endParaRP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40E16945-634F-4A25-AB21-9EC32BEFEDF3}"/>
              </a:ext>
            </a:extLst>
          </p:cNvPr>
          <p:cNvSpPr/>
          <p:nvPr/>
        </p:nvSpPr>
        <p:spPr>
          <a:xfrm>
            <a:off x="4610599" y="616985"/>
            <a:ext cx="27252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MX" sz="2400" dirty="0">
                <a:latin typeface="Roboto"/>
              </a:rPr>
              <a:t>Tipos de neuronas</a:t>
            </a:r>
            <a:endParaRPr lang="es-MX" sz="2400" b="0" i="0" dirty="0">
              <a:effectLst/>
              <a:latin typeface="Roboto"/>
            </a:endParaRP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312C052D-C6C6-4722-8CDC-60BE3E5FDE30}"/>
              </a:ext>
            </a:extLst>
          </p:cNvPr>
          <p:cNvSpPr/>
          <p:nvPr/>
        </p:nvSpPr>
        <p:spPr>
          <a:xfrm>
            <a:off x="73578" y="1815596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MX" b="1" dirty="0"/>
              <a:t>Neuronas sensoriales</a:t>
            </a:r>
          </a:p>
          <a:p>
            <a:pPr algn="just"/>
            <a:r>
              <a:rPr lang="es-MX" dirty="0"/>
              <a:t>Las cuales transportan hacia el SNC información de receptores somáticos situados en la superficie corporal y algunas estructuras profundas, y de receptores de los órganos de los sentidos (vista, oído, gusto y olfato). </a:t>
            </a:r>
            <a:endParaRPr lang="es-MX" b="0" i="0" dirty="0">
              <a:effectLst/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D4AB2C03-9B6A-4F26-B140-422847F2CE29}"/>
              </a:ext>
            </a:extLst>
          </p:cNvPr>
          <p:cNvSpPr/>
          <p:nvPr/>
        </p:nvSpPr>
        <p:spPr>
          <a:xfrm>
            <a:off x="73578" y="3320270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MX" b="1" dirty="0"/>
              <a:t>Neuronas motoras</a:t>
            </a:r>
            <a:endParaRPr lang="es-MX" dirty="0"/>
          </a:p>
          <a:p>
            <a:r>
              <a:rPr lang="es-MX" dirty="0"/>
              <a:t>Este tipo de neuronas envían información desde el SNC a los músculos esqueléticos (</a:t>
            </a:r>
            <a:r>
              <a:rPr lang="es-MX" dirty="0" err="1"/>
              <a:t>motoneuronas</a:t>
            </a:r>
            <a:r>
              <a:rPr lang="es-MX" dirty="0"/>
              <a:t> somáticas), para efectuar movimiento, o a al músculo liso o ganglios del SNC (</a:t>
            </a:r>
            <a:r>
              <a:rPr lang="es-MX" dirty="0" err="1"/>
              <a:t>motoneuronas</a:t>
            </a:r>
            <a:r>
              <a:rPr lang="es-MX" dirty="0"/>
              <a:t> viscerales)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5217D6FC-D090-4816-9034-1A904C5A3FC6}"/>
              </a:ext>
            </a:extLst>
          </p:cNvPr>
          <p:cNvSpPr/>
          <p:nvPr/>
        </p:nvSpPr>
        <p:spPr>
          <a:xfrm>
            <a:off x="73578" y="4797598"/>
            <a:ext cx="6096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/>
              <a:t>Interneuronas</a:t>
            </a:r>
          </a:p>
          <a:p>
            <a:r>
              <a:rPr lang="es-MX" dirty="0"/>
              <a:t>Una interneurona, también conocida como neurona integradora o de asociación, conecta con otras neuronas pero nunca con receptores sensoriales o fibras musculares. </a:t>
            </a:r>
            <a:endParaRPr lang="es-MX" b="1" dirty="0"/>
          </a:p>
        </p:txBody>
      </p:sp>
    </p:spTree>
    <p:extLst>
      <p:ext uri="{BB962C8B-B14F-4D97-AF65-F5344CB8AC3E}">
        <p14:creationId xmlns:p14="http://schemas.microsoft.com/office/powerpoint/2010/main" val="4523062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restige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Resultado de imagen para sistema nervioso periferico gif">
            <a:extLst>
              <a:ext uri="{FF2B5EF4-FFF2-40B4-BE49-F238E27FC236}">
                <a16:creationId xmlns:a16="http://schemas.microsoft.com/office/drawing/2014/main" id="{CEEE1F49-1AA9-4D6A-87E5-19856236995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73429"/>
            <a:ext cx="12194929" cy="4661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612888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curtains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1277</TotalTime>
  <Words>1156</Words>
  <Application>Microsoft Office PowerPoint</Application>
  <PresentationFormat>Panorámica</PresentationFormat>
  <Paragraphs>101</Paragraphs>
  <Slides>35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35</vt:i4>
      </vt:variant>
    </vt:vector>
  </HeadingPairs>
  <TitlesOfParts>
    <vt:vector size="41" baseType="lpstr">
      <vt:lpstr>Arial</vt:lpstr>
      <vt:lpstr>Calibri</vt:lpstr>
      <vt:lpstr>Calibri Light</vt:lpstr>
      <vt:lpstr>Cambria</vt:lpstr>
      <vt:lpstr>Roboto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FERNANDEZ QUEZADA, DAVID</dc:creator>
  <cp:lastModifiedBy>FERNANDEZ QUEZADA, DAVID</cp:lastModifiedBy>
  <cp:revision>11</cp:revision>
  <dcterms:created xsi:type="dcterms:W3CDTF">2021-09-13T18:09:54Z</dcterms:created>
  <dcterms:modified xsi:type="dcterms:W3CDTF">2025-09-29T17:39:52Z</dcterms:modified>
</cp:coreProperties>
</file>